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57" r:id="rId7"/>
    <p:sldId id="260" r:id="rId8"/>
    <p:sldId id="267" r:id="rId9"/>
    <p:sldId id="258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2" d="100"/>
          <a:sy n="72" d="100"/>
        </p:scale>
        <p:origin x="201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1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0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2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5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3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C994-6766-43EA-B46C-E2446C6F53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CF27-DDAD-476A-8B54-FA0527A6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Image result for cave paintings"/>
          <p:cNvSpPr>
            <a:spLocks noChangeAspect="1" noChangeArrowheads="1"/>
          </p:cNvSpPr>
          <p:nvPr/>
        </p:nvSpPr>
        <p:spPr bwMode="auto">
          <a:xfrm>
            <a:off x="155575" y="-144463"/>
            <a:ext cx="3460836" cy="34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0248" y="4176584"/>
            <a:ext cx="608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Cave Painting in Arizona</a:t>
            </a:r>
            <a:endParaRPr lang="en-US" sz="4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cave paintings or cave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378"/>
            <a:ext cx="10515600" cy="4570585"/>
          </a:xfrm>
        </p:spPr>
        <p:txBody>
          <a:bodyPr/>
          <a:lstStyle/>
          <a:p>
            <a:r>
              <a:rPr lang="en-US" sz="2600" dirty="0" smtClean="0"/>
              <a:t>Pictures drawn or carved on the walls or ceilings of caves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600" dirty="0" smtClean="0"/>
              <a:t>Most of the pictures are of animals </a:t>
            </a:r>
            <a:r>
              <a:rPr lang="en-US" sz="2600" dirty="0" smtClean="0"/>
              <a:t>like </a:t>
            </a:r>
            <a:r>
              <a:rPr lang="en-US" sz="2600" dirty="0" smtClean="0"/>
              <a:t>deer, horses, mammoths, lions</a:t>
            </a:r>
          </a:p>
          <a:p>
            <a:endParaRPr lang="en-US" dirty="0"/>
          </a:p>
        </p:txBody>
      </p:sp>
      <p:pic>
        <p:nvPicPr>
          <p:cNvPr id="3074" name="Picture 2" descr="Image result for cave paint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41" y="3027405"/>
            <a:ext cx="5107458" cy="38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ve art 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0908"/>
            <a:ext cx="5997182" cy="40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8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people make the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created with red or black colors made from rocks or engraved (carved) into the rocks</a:t>
            </a:r>
          </a:p>
          <a:p>
            <a:endParaRPr lang="en-US" dirty="0"/>
          </a:p>
        </p:txBody>
      </p:sp>
      <p:pic>
        <p:nvPicPr>
          <p:cNvPr id="4098" name="Picture 2" descr="Image result for red and black paint b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1" y="2918383"/>
            <a:ext cx="11698673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red and black paint br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1" y="4358246"/>
            <a:ext cx="11822241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Sometimes, instead of paint, they used rocks as tools to carve into the cave walls!</a:t>
            </a:r>
            <a:endParaRPr lang="en-US" dirty="0"/>
          </a:p>
        </p:txBody>
      </p:sp>
      <p:pic>
        <p:nvPicPr>
          <p:cNvPr id="6146" name="Picture 2" descr="Image result for what did the world look like 40,000 years a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71" y="1902725"/>
            <a:ext cx="7872792" cy="45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people paint on cave walls and ceilings?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pictures date between 10,000 and 40,000 years old</a:t>
            </a:r>
          </a:p>
        </p:txBody>
      </p:sp>
      <p:pic>
        <p:nvPicPr>
          <p:cNvPr id="5124" name="Picture 4" descr="Image result for what did the world look like 40,000 years 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8" y="2566531"/>
            <a:ext cx="7112429" cy="40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99854" y="3155093"/>
            <a:ext cx="3253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nstantia" panose="02030602050306030303" pitchFamily="18" charset="0"/>
              </a:rPr>
              <a:t>Mammoths roamed the earth!</a:t>
            </a:r>
            <a:endParaRPr lang="en-US" sz="4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make cave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Hunting was important to </a:t>
            </a:r>
            <a:r>
              <a:rPr lang="en-US" dirty="0" smtClean="0"/>
              <a:t>get food. A lot </a:t>
            </a:r>
            <a:r>
              <a:rPr lang="en-US" dirty="0" smtClean="0"/>
              <a:t>of the art found in caves is about hunting.</a:t>
            </a:r>
          </a:p>
          <a:p>
            <a:r>
              <a:rPr lang="en-US" dirty="0" smtClean="0"/>
              <a:t>Why would you draw about something that you do every day?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050" name="Picture 2" descr="Image result for cave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69" y="3545476"/>
            <a:ext cx="6549081" cy="3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56" y="90616"/>
            <a:ext cx="12201856" cy="66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Where do you find cave paintings?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Mostly in Europe (France and Spain)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 smtClean="0"/>
              <a:t>can find cave art in </a:t>
            </a:r>
            <a:r>
              <a:rPr lang="en-US" dirty="0" smtClean="0"/>
              <a:t>Arizona too!</a:t>
            </a:r>
            <a:endParaRPr lang="en-US" dirty="0" smtClean="0"/>
          </a:p>
          <a:p>
            <a:pPr lvl="1"/>
            <a:r>
              <a:rPr lang="en-US" dirty="0" smtClean="0"/>
              <a:t>Petrified National Park</a:t>
            </a:r>
          </a:p>
          <a:p>
            <a:pPr lvl="1"/>
            <a:r>
              <a:rPr lang="en-US" dirty="0" smtClean="0"/>
              <a:t>Near Sedona</a:t>
            </a:r>
          </a:p>
          <a:p>
            <a:pPr lvl="1"/>
            <a:r>
              <a:rPr lang="en-US" dirty="0" smtClean="0"/>
              <a:t>Saguaro National Park</a:t>
            </a:r>
          </a:p>
          <a:p>
            <a:pPr lvl="1"/>
            <a:r>
              <a:rPr lang="en-US" dirty="0" smtClean="0"/>
              <a:t>Northern AZ in the Navajo </a:t>
            </a:r>
            <a:r>
              <a:rPr lang="en-US" dirty="0" smtClean="0"/>
              <a:t>Nation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Have you been to any of these places?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62" y="-25749"/>
            <a:ext cx="4580238" cy="68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191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Mongolian Baiti</vt:lpstr>
      <vt:lpstr>Office Theme</vt:lpstr>
      <vt:lpstr>PowerPoint Presentation</vt:lpstr>
      <vt:lpstr>What are cave paintings or cave art?</vt:lpstr>
      <vt:lpstr>PowerPoint Presentation</vt:lpstr>
      <vt:lpstr>How did people make the art?</vt:lpstr>
      <vt:lpstr>Sometimes, instead of paint, they used rocks as tools to carve into the cave walls!</vt:lpstr>
      <vt:lpstr>When did people paint on cave walls and ceilings?</vt:lpstr>
      <vt:lpstr>Why did they make cave art?</vt:lpstr>
      <vt:lpstr>PowerPoint Presentation</vt:lpstr>
      <vt:lpstr>Where do you find cave paintings?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Hayes</dc:creator>
  <cp:lastModifiedBy>Kate Hayes</cp:lastModifiedBy>
  <cp:revision>12</cp:revision>
  <dcterms:created xsi:type="dcterms:W3CDTF">2020-01-26T03:40:40Z</dcterms:created>
  <dcterms:modified xsi:type="dcterms:W3CDTF">2020-01-28T04:16:50Z</dcterms:modified>
</cp:coreProperties>
</file>