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60" r:id="rId5"/>
    <p:sldId id="261" r:id="rId6"/>
    <p:sldId id="259" r:id="rId7"/>
    <p:sldId id="262" r:id="rId8"/>
    <p:sldId id="263" r:id="rId9"/>
    <p:sldId id="280" r:id="rId10"/>
    <p:sldId id="273" r:id="rId11"/>
    <p:sldId id="274" r:id="rId12"/>
    <p:sldId id="271" r:id="rId13"/>
    <p:sldId id="272" r:id="rId14"/>
    <p:sldId id="266" r:id="rId15"/>
    <p:sldId id="267" r:id="rId16"/>
    <p:sldId id="269" r:id="rId17"/>
    <p:sldId id="268" r:id="rId18"/>
    <p:sldId id="270" r:id="rId19"/>
    <p:sldId id="275" r:id="rId20"/>
    <p:sldId id="276" r:id="rId21"/>
    <p:sldId id="277" r:id="rId22"/>
    <p:sldId id="278" r:id="rId23"/>
    <p:sldId id="279" r:id="rId24"/>
    <p:sldId id="26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204AC6-5C0E-4288-837D-2AF6321FBAC4}"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8BAD9BA7-8B8A-47E1-9FAC-91B64424F37B}">
      <dgm:prSet/>
      <dgm:spPr/>
      <dgm:t>
        <a:bodyPr/>
        <a:lstStyle/>
        <a:p>
          <a:r>
            <a:rPr lang="en-US"/>
            <a:t>What do you notice about the colors?</a:t>
          </a:r>
        </a:p>
      </dgm:t>
    </dgm:pt>
    <dgm:pt modelId="{EC021CBD-D965-4ED7-AB37-6FEFB4C9C1DF}" type="parTrans" cxnId="{78BCD3FD-BADB-4DD6-8D2F-A7354554438C}">
      <dgm:prSet/>
      <dgm:spPr/>
      <dgm:t>
        <a:bodyPr/>
        <a:lstStyle/>
        <a:p>
          <a:endParaRPr lang="en-US"/>
        </a:p>
      </dgm:t>
    </dgm:pt>
    <dgm:pt modelId="{1A5AB34A-9E8A-4F3E-A0D6-7A2298E1CB11}" type="sibTrans" cxnId="{78BCD3FD-BADB-4DD6-8D2F-A7354554438C}">
      <dgm:prSet/>
      <dgm:spPr/>
      <dgm:t>
        <a:bodyPr/>
        <a:lstStyle/>
        <a:p>
          <a:endParaRPr lang="en-US"/>
        </a:p>
      </dgm:t>
    </dgm:pt>
    <dgm:pt modelId="{9B60A1B1-6ABC-4D21-899E-CBA31CC89DF7}">
      <dgm:prSet/>
      <dgm:spPr/>
      <dgm:t>
        <a:bodyPr/>
        <a:lstStyle/>
        <a:p>
          <a:r>
            <a:rPr lang="en-US"/>
            <a:t>What shapes/forms do you see?</a:t>
          </a:r>
        </a:p>
      </dgm:t>
    </dgm:pt>
    <dgm:pt modelId="{7FDA2CD6-8C5E-4BF9-BBA3-329B8780A247}" type="parTrans" cxnId="{20C63DB4-E3B5-45AE-A28F-C0178AA4B4E3}">
      <dgm:prSet/>
      <dgm:spPr/>
      <dgm:t>
        <a:bodyPr/>
        <a:lstStyle/>
        <a:p>
          <a:endParaRPr lang="en-US"/>
        </a:p>
      </dgm:t>
    </dgm:pt>
    <dgm:pt modelId="{13503BCA-0A4B-47CC-A075-4ADC09622AF2}" type="sibTrans" cxnId="{20C63DB4-E3B5-45AE-A28F-C0178AA4B4E3}">
      <dgm:prSet/>
      <dgm:spPr/>
      <dgm:t>
        <a:bodyPr/>
        <a:lstStyle/>
        <a:p>
          <a:endParaRPr lang="en-US"/>
        </a:p>
      </dgm:t>
    </dgm:pt>
    <dgm:pt modelId="{44F2B8B7-A6CC-474A-9180-84A077F93C08}">
      <dgm:prSet/>
      <dgm:spPr/>
      <dgm:t>
        <a:bodyPr/>
        <a:lstStyle/>
        <a:p>
          <a:r>
            <a:rPr lang="en-US"/>
            <a:t>What do each of the paintings make you think of?</a:t>
          </a:r>
        </a:p>
      </dgm:t>
    </dgm:pt>
    <dgm:pt modelId="{9337334A-9EC5-4679-BEFE-D411B44B2E4A}" type="parTrans" cxnId="{E2BB67FE-E7D3-4C40-9F50-5E26B1F0D10D}">
      <dgm:prSet/>
      <dgm:spPr/>
      <dgm:t>
        <a:bodyPr/>
        <a:lstStyle/>
        <a:p>
          <a:endParaRPr lang="en-US"/>
        </a:p>
      </dgm:t>
    </dgm:pt>
    <dgm:pt modelId="{7514C3B9-82BF-4F46-A14F-06CFFFEFC9BE}" type="sibTrans" cxnId="{E2BB67FE-E7D3-4C40-9F50-5E26B1F0D10D}">
      <dgm:prSet/>
      <dgm:spPr/>
      <dgm:t>
        <a:bodyPr/>
        <a:lstStyle/>
        <a:p>
          <a:endParaRPr lang="en-US"/>
        </a:p>
      </dgm:t>
    </dgm:pt>
    <dgm:pt modelId="{FC1776C0-4161-49B8-8107-66568B73BA2D}">
      <dgm:prSet/>
      <dgm:spPr/>
      <dgm:t>
        <a:bodyPr/>
        <a:lstStyle/>
        <a:p>
          <a:r>
            <a:rPr lang="en-US"/>
            <a:t>How do you feel when you look at her art?</a:t>
          </a:r>
        </a:p>
      </dgm:t>
    </dgm:pt>
    <dgm:pt modelId="{BAF4EE92-7A43-40BA-900A-2BDC7F6C5FFE}" type="parTrans" cxnId="{C5635A90-0A3C-40E9-B065-FD269DBAA8FE}">
      <dgm:prSet/>
      <dgm:spPr/>
      <dgm:t>
        <a:bodyPr/>
        <a:lstStyle/>
        <a:p>
          <a:endParaRPr lang="en-US"/>
        </a:p>
      </dgm:t>
    </dgm:pt>
    <dgm:pt modelId="{A1F4C53C-D21A-4576-9D0B-5F00A3C48FAD}" type="sibTrans" cxnId="{C5635A90-0A3C-40E9-B065-FD269DBAA8FE}">
      <dgm:prSet/>
      <dgm:spPr/>
      <dgm:t>
        <a:bodyPr/>
        <a:lstStyle/>
        <a:p>
          <a:endParaRPr lang="en-US"/>
        </a:p>
      </dgm:t>
    </dgm:pt>
    <dgm:pt modelId="{D9963D84-25D0-43B1-9452-E68E818AFA18}" type="pres">
      <dgm:prSet presAssocID="{77204AC6-5C0E-4288-837D-2AF6321FBAC4}" presName="vert0" presStyleCnt="0">
        <dgm:presLayoutVars>
          <dgm:dir/>
          <dgm:animOne val="branch"/>
          <dgm:animLvl val="lvl"/>
        </dgm:presLayoutVars>
      </dgm:prSet>
      <dgm:spPr/>
    </dgm:pt>
    <dgm:pt modelId="{27011244-AE08-4252-9A7D-E0D471580FE6}" type="pres">
      <dgm:prSet presAssocID="{8BAD9BA7-8B8A-47E1-9FAC-91B64424F37B}" presName="thickLine" presStyleLbl="alignNode1" presStyleIdx="0" presStyleCnt="4"/>
      <dgm:spPr/>
    </dgm:pt>
    <dgm:pt modelId="{BEDCBCA2-04E9-4435-8EBC-27FEC98BCC09}" type="pres">
      <dgm:prSet presAssocID="{8BAD9BA7-8B8A-47E1-9FAC-91B64424F37B}" presName="horz1" presStyleCnt="0"/>
      <dgm:spPr/>
    </dgm:pt>
    <dgm:pt modelId="{EBA6A6E6-187A-4F86-ADEE-463EA44A8F4C}" type="pres">
      <dgm:prSet presAssocID="{8BAD9BA7-8B8A-47E1-9FAC-91B64424F37B}" presName="tx1" presStyleLbl="revTx" presStyleIdx="0" presStyleCnt="4"/>
      <dgm:spPr/>
    </dgm:pt>
    <dgm:pt modelId="{E6400CEA-DCC9-46D5-975C-AC231AAF9182}" type="pres">
      <dgm:prSet presAssocID="{8BAD9BA7-8B8A-47E1-9FAC-91B64424F37B}" presName="vert1" presStyleCnt="0"/>
      <dgm:spPr/>
    </dgm:pt>
    <dgm:pt modelId="{C7F3B7E0-46C9-4069-AC30-F002C01D41D8}" type="pres">
      <dgm:prSet presAssocID="{9B60A1B1-6ABC-4D21-899E-CBA31CC89DF7}" presName="thickLine" presStyleLbl="alignNode1" presStyleIdx="1" presStyleCnt="4"/>
      <dgm:spPr/>
    </dgm:pt>
    <dgm:pt modelId="{33CD0382-1EF6-4FE9-9C5C-1B8ED5772CDA}" type="pres">
      <dgm:prSet presAssocID="{9B60A1B1-6ABC-4D21-899E-CBA31CC89DF7}" presName="horz1" presStyleCnt="0"/>
      <dgm:spPr/>
    </dgm:pt>
    <dgm:pt modelId="{F1670A03-9E6D-4909-8C64-6AE9F57A6DDC}" type="pres">
      <dgm:prSet presAssocID="{9B60A1B1-6ABC-4D21-899E-CBA31CC89DF7}" presName="tx1" presStyleLbl="revTx" presStyleIdx="1" presStyleCnt="4"/>
      <dgm:spPr/>
    </dgm:pt>
    <dgm:pt modelId="{B92C85ED-886F-49FD-919F-447AD0A94533}" type="pres">
      <dgm:prSet presAssocID="{9B60A1B1-6ABC-4D21-899E-CBA31CC89DF7}" presName="vert1" presStyleCnt="0"/>
      <dgm:spPr/>
    </dgm:pt>
    <dgm:pt modelId="{634E12B1-ED15-4986-951F-5342733A2E63}" type="pres">
      <dgm:prSet presAssocID="{44F2B8B7-A6CC-474A-9180-84A077F93C08}" presName="thickLine" presStyleLbl="alignNode1" presStyleIdx="2" presStyleCnt="4"/>
      <dgm:spPr/>
    </dgm:pt>
    <dgm:pt modelId="{4B049E7F-1B8D-4521-A6F2-BB5DDE99F08F}" type="pres">
      <dgm:prSet presAssocID="{44F2B8B7-A6CC-474A-9180-84A077F93C08}" presName="horz1" presStyleCnt="0"/>
      <dgm:spPr/>
    </dgm:pt>
    <dgm:pt modelId="{2FA644C1-797D-4FEB-A20C-A30C4D075A4C}" type="pres">
      <dgm:prSet presAssocID="{44F2B8B7-A6CC-474A-9180-84A077F93C08}" presName="tx1" presStyleLbl="revTx" presStyleIdx="2" presStyleCnt="4"/>
      <dgm:spPr/>
    </dgm:pt>
    <dgm:pt modelId="{DFBA7D0B-457A-4042-8C31-F123A7E9A8FB}" type="pres">
      <dgm:prSet presAssocID="{44F2B8B7-A6CC-474A-9180-84A077F93C08}" presName="vert1" presStyleCnt="0"/>
      <dgm:spPr/>
    </dgm:pt>
    <dgm:pt modelId="{C4DAD2C4-2DEA-41C5-B468-4C0497152D02}" type="pres">
      <dgm:prSet presAssocID="{FC1776C0-4161-49B8-8107-66568B73BA2D}" presName="thickLine" presStyleLbl="alignNode1" presStyleIdx="3" presStyleCnt="4"/>
      <dgm:spPr/>
    </dgm:pt>
    <dgm:pt modelId="{F098B9DA-846C-470F-87BA-A7EF2204D760}" type="pres">
      <dgm:prSet presAssocID="{FC1776C0-4161-49B8-8107-66568B73BA2D}" presName="horz1" presStyleCnt="0"/>
      <dgm:spPr/>
    </dgm:pt>
    <dgm:pt modelId="{90FCE504-3B8F-4C8B-ABFB-20D07D12C23D}" type="pres">
      <dgm:prSet presAssocID="{FC1776C0-4161-49B8-8107-66568B73BA2D}" presName="tx1" presStyleLbl="revTx" presStyleIdx="3" presStyleCnt="4"/>
      <dgm:spPr/>
    </dgm:pt>
    <dgm:pt modelId="{F4DA249F-70DA-4ECA-B2E1-6EF53F2F2389}" type="pres">
      <dgm:prSet presAssocID="{FC1776C0-4161-49B8-8107-66568B73BA2D}" presName="vert1" presStyleCnt="0"/>
      <dgm:spPr/>
    </dgm:pt>
  </dgm:ptLst>
  <dgm:cxnLst>
    <dgm:cxn modelId="{A45EA418-D0B2-4FEC-8F07-C88BDA505317}" type="presOf" srcId="{44F2B8B7-A6CC-474A-9180-84A077F93C08}" destId="{2FA644C1-797D-4FEB-A20C-A30C4D075A4C}" srcOrd="0" destOrd="0" presId="urn:microsoft.com/office/officeart/2008/layout/LinedList"/>
    <dgm:cxn modelId="{4BDA2A1F-612F-480E-8DEB-5E9A0384C1D7}" type="presOf" srcId="{77204AC6-5C0E-4288-837D-2AF6321FBAC4}" destId="{D9963D84-25D0-43B1-9452-E68E818AFA18}" srcOrd="0" destOrd="0" presId="urn:microsoft.com/office/officeart/2008/layout/LinedList"/>
    <dgm:cxn modelId="{ECB8E355-10EE-4D5C-989D-4341C4FE92AA}" type="presOf" srcId="{FC1776C0-4161-49B8-8107-66568B73BA2D}" destId="{90FCE504-3B8F-4C8B-ABFB-20D07D12C23D}" srcOrd="0" destOrd="0" presId="urn:microsoft.com/office/officeart/2008/layout/LinedList"/>
    <dgm:cxn modelId="{9A51907A-222F-41E4-B125-4AB61A6D65FB}" type="presOf" srcId="{9B60A1B1-6ABC-4D21-899E-CBA31CC89DF7}" destId="{F1670A03-9E6D-4909-8C64-6AE9F57A6DDC}" srcOrd="0" destOrd="0" presId="urn:microsoft.com/office/officeart/2008/layout/LinedList"/>
    <dgm:cxn modelId="{C5635A90-0A3C-40E9-B065-FD269DBAA8FE}" srcId="{77204AC6-5C0E-4288-837D-2AF6321FBAC4}" destId="{FC1776C0-4161-49B8-8107-66568B73BA2D}" srcOrd="3" destOrd="0" parTransId="{BAF4EE92-7A43-40BA-900A-2BDC7F6C5FFE}" sibTransId="{A1F4C53C-D21A-4576-9D0B-5F00A3C48FAD}"/>
    <dgm:cxn modelId="{20C63DB4-E3B5-45AE-A28F-C0178AA4B4E3}" srcId="{77204AC6-5C0E-4288-837D-2AF6321FBAC4}" destId="{9B60A1B1-6ABC-4D21-899E-CBA31CC89DF7}" srcOrd="1" destOrd="0" parTransId="{7FDA2CD6-8C5E-4BF9-BBA3-329B8780A247}" sibTransId="{13503BCA-0A4B-47CC-A075-4ADC09622AF2}"/>
    <dgm:cxn modelId="{03E84FB5-EF98-41C0-A14A-B75554F2D2B3}" type="presOf" srcId="{8BAD9BA7-8B8A-47E1-9FAC-91B64424F37B}" destId="{EBA6A6E6-187A-4F86-ADEE-463EA44A8F4C}" srcOrd="0" destOrd="0" presId="urn:microsoft.com/office/officeart/2008/layout/LinedList"/>
    <dgm:cxn modelId="{78BCD3FD-BADB-4DD6-8D2F-A7354554438C}" srcId="{77204AC6-5C0E-4288-837D-2AF6321FBAC4}" destId="{8BAD9BA7-8B8A-47E1-9FAC-91B64424F37B}" srcOrd="0" destOrd="0" parTransId="{EC021CBD-D965-4ED7-AB37-6FEFB4C9C1DF}" sibTransId="{1A5AB34A-9E8A-4F3E-A0D6-7A2298E1CB11}"/>
    <dgm:cxn modelId="{E2BB67FE-E7D3-4C40-9F50-5E26B1F0D10D}" srcId="{77204AC6-5C0E-4288-837D-2AF6321FBAC4}" destId="{44F2B8B7-A6CC-474A-9180-84A077F93C08}" srcOrd="2" destOrd="0" parTransId="{9337334A-9EC5-4679-BEFE-D411B44B2E4A}" sibTransId="{7514C3B9-82BF-4F46-A14F-06CFFFEFC9BE}"/>
    <dgm:cxn modelId="{2FDA30AF-7B96-43B7-9FAD-527150B03933}" type="presParOf" srcId="{D9963D84-25D0-43B1-9452-E68E818AFA18}" destId="{27011244-AE08-4252-9A7D-E0D471580FE6}" srcOrd="0" destOrd="0" presId="urn:microsoft.com/office/officeart/2008/layout/LinedList"/>
    <dgm:cxn modelId="{DD338F7E-890C-4B96-AD12-99C1EF49C745}" type="presParOf" srcId="{D9963D84-25D0-43B1-9452-E68E818AFA18}" destId="{BEDCBCA2-04E9-4435-8EBC-27FEC98BCC09}" srcOrd="1" destOrd="0" presId="urn:microsoft.com/office/officeart/2008/layout/LinedList"/>
    <dgm:cxn modelId="{84801F41-4B76-433F-AFEC-992735D229C7}" type="presParOf" srcId="{BEDCBCA2-04E9-4435-8EBC-27FEC98BCC09}" destId="{EBA6A6E6-187A-4F86-ADEE-463EA44A8F4C}" srcOrd="0" destOrd="0" presId="urn:microsoft.com/office/officeart/2008/layout/LinedList"/>
    <dgm:cxn modelId="{75DF92AD-D20F-46CC-88AA-99CBECA7DC31}" type="presParOf" srcId="{BEDCBCA2-04E9-4435-8EBC-27FEC98BCC09}" destId="{E6400CEA-DCC9-46D5-975C-AC231AAF9182}" srcOrd="1" destOrd="0" presId="urn:microsoft.com/office/officeart/2008/layout/LinedList"/>
    <dgm:cxn modelId="{1D4877EB-FCCB-4CFE-9A0D-1A9CF14088A9}" type="presParOf" srcId="{D9963D84-25D0-43B1-9452-E68E818AFA18}" destId="{C7F3B7E0-46C9-4069-AC30-F002C01D41D8}" srcOrd="2" destOrd="0" presId="urn:microsoft.com/office/officeart/2008/layout/LinedList"/>
    <dgm:cxn modelId="{24CA68A3-2AC6-4C16-9CC8-A639449E3493}" type="presParOf" srcId="{D9963D84-25D0-43B1-9452-E68E818AFA18}" destId="{33CD0382-1EF6-4FE9-9C5C-1B8ED5772CDA}" srcOrd="3" destOrd="0" presId="urn:microsoft.com/office/officeart/2008/layout/LinedList"/>
    <dgm:cxn modelId="{DF3A8749-98DB-45A7-990A-B075C7B17AD3}" type="presParOf" srcId="{33CD0382-1EF6-4FE9-9C5C-1B8ED5772CDA}" destId="{F1670A03-9E6D-4909-8C64-6AE9F57A6DDC}" srcOrd="0" destOrd="0" presId="urn:microsoft.com/office/officeart/2008/layout/LinedList"/>
    <dgm:cxn modelId="{ABB818C7-472D-48FC-9329-7A39886B8522}" type="presParOf" srcId="{33CD0382-1EF6-4FE9-9C5C-1B8ED5772CDA}" destId="{B92C85ED-886F-49FD-919F-447AD0A94533}" srcOrd="1" destOrd="0" presId="urn:microsoft.com/office/officeart/2008/layout/LinedList"/>
    <dgm:cxn modelId="{A836A170-AEC1-4090-B784-E2A61C709A7A}" type="presParOf" srcId="{D9963D84-25D0-43B1-9452-E68E818AFA18}" destId="{634E12B1-ED15-4986-951F-5342733A2E63}" srcOrd="4" destOrd="0" presId="urn:microsoft.com/office/officeart/2008/layout/LinedList"/>
    <dgm:cxn modelId="{2BF1D2AD-2B9C-4E1E-B84C-5AECC9760A26}" type="presParOf" srcId="{D9963D84-25D0-43B1-9452-E68E818AFA18}" destId="{4B049E7F-1B8D-4521-A6F2-BB5DDE99F08F}" srcOrd="5" destOrd="0" presId="urn:microsoft.com/office/officeart/2008/layout/LinedList"/>
    <dgm:cxn modelId="{643F4033-D362-41FE-9403-9CAAC1301B99}" type="presParOf" srcId="{4B049E7F-1B8D-4521-A6F2-BB5DDE99F08F}" destId="{2FA644C1-797D-4FEB-A20C-A30C4D075A4C}" srcOrd="0" destOrd="0" presId="urn:microsoft.com/office/officeart/2008/layout/LinedList"/>
    <dgm:cxn modelId="{1D9D6EAA-2C21-47EB-AD0B-383103D2456D}" type="presParOf" srcId="{4B049E7F-1B8D-4521-A6F2-BB5DDE99F08F}" destId="{DFBA7D0B-457A-4042-8C31-F123A7E9A8FB}" srcOrd="1" destOrd="0" presId="urn:microsoft.com/office/officeart/2008/layout/LinedList"/>
    <dgm:cxn modelId="{D6F0F3DD-31BD-47B3-8BA9-673BA0121306}" type="presParOf" srcId="{D9963D84-25D0-43B1-9452-E68E818AFA18}" destId="{C4DAD2C4-2DEA-41C5-B468-4C0497152D02}" srcOrd="6" destOrd="0" presId="urn:microsoft.com/office/officeart/2008/layout/LinedList"/>
    <dgm:cxn modelId="{0FBEEA28-ABEB-48DC-A5EA-5868AC9641D7}" type="presParOf" srcId="{D9963D84-25D0-43B1-9452-E68E818AFA18}" destId="{F098B9DA-846C-470F-87BA-A7EF2204D760}" srcOrd="7" destOrd="0" presId="urn:microsoft.com/office/officeart/2008/layout/LinedList"/>
    <dgm:cxn modelId="{59366514-9182-45E0-8535-B9D24D3B2709}" type="presParOf" srcId="{F098B9DA-846C-470F-87BA-A7EF2204D760}" destId="{90FCE504-3B8F-4C8B-ABFB-20D07D12C23D}" srcOrd="0" destOrd="0" presId="urn:microsoft.com/office/officeart/2008/layout/LinedList"/>
    <dgm:cxn modelId="{3BE41433-8572-4F5B-B91F-4C8951A2A515}" type="presParOf" srcId="{F098B9DA-846C-470F-87BA-A7EF2204D760}" destId="{F4DA249F-70DA-4ECA-B2E1-6EF53F2F238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204AC6-5C0E-4288-837D-2AF6321FBAC4}"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8BAD9BA7-8B8A-47E1-9FAC-91B64424F37B}">
      <dgm:prSet/>
      <dgm:spPr/>
      <dgm:t>
        <a:bodyPr/>
        <a:lstStyle/>
        <a:p>
          <a:r>
            <a:rPr lang="en-US"/>
            <a:t>What do you notice about the colors?</a:t>
          </a:r>
        </a:p>
      </dgm:t>
    </dgm:pt>
    <dgm:pt modelId="{EC021CBD-D965-4ED7-AB37-6FEFB4C9C1DF}" type="parTrans" cxnId="{78BCD3FD-BADB-4DD6-8D2F-A7354554438C}">
      <dgm:prSet/>
      <dgm:spPr/>
      <dgm:t>
        <a:bodyPr/>
        <a:lstStyle/>
        <a:p>
          <a:endParaRPr lang="en-US"/>
        </a:p>
      </dgm:t>
    </dgm:pt>
    <dgm:pt modelId="{1A5AB34A-9E8A-4F3E-A0D6-7A2298E1CB11}" type="sibTrans" cxnId="{78BCD3FD-BADB-4DD6-8D2F-A7354554438C}">
      <dgm:prSet/>
      <dgm:spPr/>
      <dgm:t>
        <a:bodyPr/>
        <a:lstStyle/>
        <a:p>
          <a:endParaRPr lang="en-US"/>
        </a:p>
      </dgm:t>
    </dgm:pt>
    <dgm:pt modelId="{9B60A1B1-6ABC-4D21-899E-CBA31CC89DF7}">
      <dgm:prSet/>
      <dgm:spPr/>
      <dgm:t>
        <a:bodyPr/>
        <a:lstStyle/>
        <a:p>
          <a:r>
            <a:rPr lang="en-US"/>
            <a:t>What shapes/forms do you see?</a:t>
          </a:r>
        </a:p>
      </dgm:t>
    </dgm:pt>
    <dgm:pt modelId="{7FDA2CD6-8C5E-4BF9-BBA3-329B8780A247}" type="parTrans" cxnId="{20C63DB4-E3B5-45AE-A28F-C0178AA4B4E3}">
      <dgm:prSet/>
      <dgm:spPr/>
      <dgm:t>
        <a:bodyPr/>
        <a:lstStyle/>
        <a:p>
          <a:endParaRPr lang="en-US"/>
        </a:p>
      </dgm:t>
    </dgm:pt>
    <dgm:pt modelId="{13503BCA-0A4B-47CC-A075-4ADC09622AF2}" type="sibTrans" cxnId="{20C63DB4-E3B5-45AE-A28F-C0178AA4B4E3}">
      <dgm:prSet/>
      <dgm:spPr/>
      <dgm:t>
        <a:bodyPr/>
        <a:lstStyle/>
        <a:p>
          <a:endParaRPr lang="en-US"/>
        </a:p>
      </dgm:t>
    </dgm:pt>
    <dgm:pt modelId="{44F2B8B7-A6CC-474A-9180-84A077F93C08}">
      <dgm:prSet/>
      <dgm:spPr/>
      <dgm:t>
        <a:bodyPr/>
        <a:lstStyle/>
        <a:p>
          <a:r>
            <a:rPr lang="en-US"/>
            <a:t>What do each of the paintings make you think of?</a:t>
          </a:r>
        </a:p>
      </dgm:t>
    </dgm:pt>
    <dgm:pt modelId="{9337334A-9EC5-4679-BEFE-D411B44B2E4A}" type="parTrans" cxnId="{E2BB67FE-E7D3-4C40-9F50-5E26B1F0D10D}">
      <dgm:prSet/>
      <dgm:spPr/>
      <dgm:t>
        <a:bodyPr/>
        <a:lstStyle/>
        <a:p>
          <a:endParaRPr lang="en-US"/>
        </a:p>
      </dgm:t>
    </dgm:pt>
    <dgm:pt modelId="{7514C3B9-82BF-4F46-A14F-06CFFFEFC9BE}" type="sibTrans" cxnId="{E2BB67FE-E7D3-4C40-9F50-5E26B1F0D10D}">
      <dgm:prSet/>
      <dgm:spPr/>
      <dgm:t>
        <a:bodyPr/>
        <a:lstStyle/>
        <a:p>
          <a:endParaRPr lang="en-US"/>
        </a:p>
      </dgm:t>
    </dgm:pt>
    <dgm:pt modelId="{FC1776C0-4161-49B8-8107-66568B73BA2D}">
      <dgm:prSet/>
      <dgm:spPr/>
      <dgm:t>
        <a:bodyPr/>
        <a:lstStyle/>
        <a:p>
          <a:r>
            <a:rPr lang="en-US"/>
            <a:t>How do you feel when you look at her art?</a:t>
          </a:r>
        </a:p>
      </dgm:t>
    </dgm:pt>
    <dgm:pt modelId="{BAF4EE92-7A43-40BA-900A-2BDC7F6C5FFE}" type="parTrans" cxnId="{C5635A90-0A3C-40E9-B065-FD269DBAA8FE}">
      <dgm:prSet/>
      <dgm:spPr/>
      <dgm:t>
        <a:bodyPr/>
        <a:lstStyle/>
        <a:p>
          <a:endParaRPr lang="en-US"/>
        </a:p>
      </dgm:t>
    </dgm:pt>
    <dgm:pt modelId="{A1F4C53C-D21A-4576-9D0B-5F00A3C48FAD}" type="sibTrans" cxnId="{C5635A90-0A3C-40E9-B065-FD269DBAA8FE}">
      <dgm:prSet/>
      <dgm:spPr/>
      <dgm:t>
        <a:bodyPr/>
        <a:lstStyle/>
        <a:p>
          <a:endParaRPr lang="en-US"/>
        </a:p>
      </dgm:t>
    </dgm:pt>
    <dgm:pt modelId="{D9963D84-25D0-43B1-9452-E68E818AFA18}" type="pres">
      <dgm:prSet presAssocID="{77204AC6-5C0E-4288-837D-2AF6321FBAC4}" presName="vert0" presStyleCnt="0">
        <dgm:presLayoutVars>
          <dgm:dir/>
          <dgm:animOne val="branch"/>
          <dgm:animLvl val="lvl"/>
        </dgm:presLayoutVars>
      </dgm:prSet>
      <dgm:spPr/>
    </dgm:pt>
    <dgm:pt modelId="{27011244-AE08-4252-9A7D-E0D471580FE6}" type="pres">
      <dgm:prSet presAssocID="{8BAD9BA7-8B8A-47E1-9FAC-91B64424F37B}" presName="thickLine" presStyleLbl="alignNode1" presStyleIdx="0" presStyleCnt="4"/>
      <dgm:spPr/>
    </dgm:pt>
    <dgm:pt modelId="{BEDCBCA2-04E9-4435-8EBC-27FEC98BCC09}" type="pres">
      <dgm:prSet presAssocID="{8BAD9BA7-8B8A-47E1-9FAC-91B64424F37B}" presName="horz1" presStyleCnt="0"/>
      <dgm:spPr/>
    </dgm:pt>
    <dgm:pt modelId="{EBA6A6E6-187A-4F86-ADEE-463EA44A8F4C}" type="pres">
      <dgm:prSet presAssocID="{8BAD9BA7-8B8A-47E1-9FAC-91B64424F37B}" presName="tx1" presStyleLbl="revTx" presStyleIdx="0" presStyleCnt="4"/>
      <dgm:spPr/>
    </dgm:pt>
    <dgm:pt modelId="{E6400CEA-DCC9-46D5-975C-AC231AAF9182}" type="pres">
      <dgm:prSet presAssocID="{8BAD9BA7-8B8A-47E1-9FAC-91B64424F37B}" presName="vert1" presStyleCnt="0"/>
      <dgm:spPr/>
    </dgm:pt>
    <dgm:pt modelId="{C7F3B7E0-46C9-4069-AC30-F002C01D41D8}" type="pres">
      <dgm:prSet presAssocID="{9B60A1B1-6ABC-4D21-899E-CBA31CC89DF7}" presName="thickLine" presStyleLbl="alignNode1" presStyleIdx="1" presStyleCnt="4"/>
      <dgm:spPr/>
    </dgm:pt>
    <dgm:pt modelId="{33CD0382-1EF6-4FE9-9C5C-1B8ED5772CDA}" type="pres">
      <dgm:prSet presAssocID="{9B60A1B1-6ABC-4D21-899E-CBA31CC89DF7}" presName="horz1" presStyleCnt="0"/>
      <dgm:spPr/>
    </dgm:pt>
    <dgm:pt modelId="{F1670A03-9E6D-4909-8C64-6AE9F57A6DDC}" type="pres">
      <dgm:prSet presAssocID="{9B60A1B1-6ABC-4D21-899E-CBA31CC89DF7}" presName="tx1" presStyleLbl="revTx" presStyleIdx="1" presStyleCnt="4"/>
      <dgm:spPr/>
    </dgm:pt>
    <dgm:pt modelId="{B92C85ED-886F-49FD-919F-447AD0A94533}" type="pres">
      <dgm:prSet presAssocID="{9B60A1B1-6ABC-4D21-899E-CBA31CC89DF7}" presName="vert1" presStyleCnt="0"/>
      <dgm:spPr/>
    </dgm:pt>
    <dgm:pt modelId="{634E12B1-ED15-4986-951F-5342733A2E63}" type="pres">
      <dgm:prSet presAssocID="{44F2B8B7-A6CC-474A-9180-84A077F93C08}" presName="thickLine" presStyleLbl="alignNode1" presStyleIdx="2" presStyleCnt="4"/>
      <dgm:spPr/>
    </dgm:pt>
    <dgm:pt modelId="{4B049E7F-1B8D-4521-A6F2-BB5DDE99F08F}" type="pres">
      <dgm:prSet presAssocID="{44F2B8B7-A6CC-474A-9180-84A077F93C08}" presName="horz1" presStyleCnt="0"/>
      <dgm:spPr/>
    </dgm:pt>
    <dgm:pt modelId="{2FA644C1-797D-4FEB-A20C-A30C4D075A4C}" type="pres">
      <dgm:prSet presAssocID="{44F2B8B7-A6CC-474A-9180-84A077F93C08}" presName="tx1" presStyleLbl="revTx" presStyleIdx="2" presStyleCnt="4"/>
      <dgm:spPr/>
    </dgm:pt>
    <dgm:pt modelId="{DFBA7D0B-457A-4042-8C31-F123A7E9A8FB}" type="pres">
      <dgm:prSet presAssocID="{44F2B8B7-A6CC-474A-9180-84A077F93C08}" presName="vert1" presStyleCnt="0"/>
      <dgm:spPr/>
    </dgm:pt>
    <dgm:pt modelId="{C4DAD2C4-2DEA-41C5-B468-4C0497152D02}" type="pres">
      <dgm:prSet presAssocID="{FC1776C0-4161-49B8-8107-66568B73BA2D}" presName="thickLine" presStyleLbl="alignNode1" presStyleIdx="3" presStyleCnt="4"/>
      <dgm:spPr/>
    </dgm:pt>
    <dgm:pt modelId="{F098B9DA-846C-470F-87BA-A7EF2204D760}" type="pres">
      <dgm:prSet presAssocID="{FC1776C0-4161-49B8-8107-66568B73BA2D}" presName="horz1" presStyleCnt="0"/>
      <dgm:spPr/>
    </dgm:pt>
    <dgm:pt modelId="{90FCE504-3B8F-4C8B-ABFB-20D07D12C23D}" type="pres">
      <dgm:prSet presAssocID="{FC1776C0-4161-49B8-8107-66568B73BA2D}" presName="tx1" presStyleLbl="revTx" presStyleIdx="3" presStyleCnt="4"/>
      <dgm:spPr/>
    </dgm:pt>
    <dgm:pt modelId="{F4DA249F-70DA-4ECA-B2E1-6EF53F2F2389}" type="pres">
      <dgm:prSet presAssocID="{FC1776C0-4161-49B8-8107-66568B73BA2D}" presName="vert1" presStyleCnt="0"/>
      <dgm:spPr/>
    </dgm:pt>
  </dgm:ptLst>
  <dgm:cxnLst>
    <dgm:cxn modelId="{A45EA418-D0B2-4FEC-8F07-C88BDA505317}" type="presOf" srcId="{44F2B8B7-A6CC-474A-9180-84A077F93C08}" destId="{2FA644C1-797D-4FEB-A20C-A30C4D075A4C}" srcOrd="0" destOrd="0" presId="urn:microsoft.com/office/officeart/2008/layout/LinedList"/>
    <dgm:cxn modelId="{4BDA2A1F-612F-480E-8DEB-5E9A0384C1D7}" type="presOf" srcId="{77204AC6-5C0E-4288-837D-2AF6321FBAC4}" destId="{D9963D84-25D0-43B1-9452-E68E818AFA18}" srcOrd="0" destOrd="0" presId="urn:microsoft.com/office/officeart/2008/layout/LinedList"/>
    <dgm:cxn modelId="{ECB8E355-10EE-4D5C-989D-4341C4FE92AA}" type="presOf" srcId="{FC1776C0-4161-49B8-8107-66568B73BA2D}" destId="{90FCE504-3B8F-4C8B-ABFB-20D07D12C23D}" srcOrd="0" destOrd="0" presId="urn:microsoft.com/office/officeart/2008/layout/LinedList"/>
    <dgm:cxn modelId="{9A51907A-222F-41E4-B125-4AB61A6D65FB}" type="presOf" srcId="{9B60A1B1-6ABC-4D21-899E-CBA31CC89DF7}" destId="{F1670A03-9E6D-4909-8C64-6AE9F57A6DDC}" srcOrd="0" destOrd="0" presId="urn:microsoft.com/office/officeart/2008/layout/LinedList"/>
    <dgm:cxn modelId="{C5635A90-0A3C-40E9-B065-FD269DBAA8FE}" srcId="{77204AC6-5C0E-4288-837D-2AF6321FBAC4}" destId="{FC1776C0-4161-49B8-8107-66568B73BA2D}" srcOrd="3" destOrd="0" parTransId="{BAF4EE92-7A43-40BA-900A-2BDC7F6C5FFE}" sibTransId="{A1F4C53C-D21A-4576-9D0B-5F00A3C48FAD}"/>
    <dgm:cxn modelId="{20C63DB4-E3B5-45AE-A28F-C0178AA4B4E3}" srcId="{77204AC6-5C0E-4288-837D-2AF6321FBAC4}" destId="{9B60A1B1-6ABC-4D21-899E-CBA31CC89DF7}" srcOrd="1" destOrd="0" parTransId="{7FDA2CD6-8C5E-4BF9-BBA3-329B8780A247}" sibTransId="{13503BCA-0A4B-47CC-A075-4ADC09622AF2}"/>
    <dgm:cxn modelId="{03E84FB5-EF98-41C0-A14A-B75554F2D2B3}" type="presOf" srcId="{8BAD9BA7-8B8A-47E1-9FAC-91B64424F37B}" destId="{EBA6A6E6-187A-4F86-ADEE-463EA44A8F4C}" srcOrd="0" destOrd="0" presId="urn:microsoft.com/office/officeart/2008/layout/LinedList"/>
    <dgm:cxn modelId="{78BCD3FD-BADB-4DD6-8D2F-A7354554438C}" srcId="{77204AC6-5C0E-4288-837D-2AF6321FBAC4}" destId="{8BAD9BA7-8B8A-47E1-9FAC-91B64424F37B}" srcOrd="0" destOrd="0" parTransId="{EC021CBD-D965-4ED7-AB37-6FEFB4C9C1DF}" sibTransId="{1A5AB34A-9E8A-4F3E-A0D6-7A2298E1CB11}"/>
    <dgm:cxn modelId="{E2BB67FE-E7D3-4C40-9F50-5E26B1F0D10D}" srcId="{77204AC6-5C0E-4288-837D-2AF6321FBAC4}" destId="{44F2B8B7-A6CC-474A-9180-84A077F93C08}" srcOrd="2" destOrd="0" parTransId="{9337334A-9EC5-4679-BEFE-D411B44B2E4A}" sibTransId="{7514C3B9-82BF-4F46-A14F-06CFFFEFC9BE}"/>
    <dgm:cxn modelId="{2FDA30AF-7B96-43B7-9FAD-527150B03933}" type="presParOf" srcId="{D9963D84-25D0-43B1-9452-E68E818AFA18}" destId="{27011244-AE08-4252-9A7D-E0D471580FE6}" srcOrd="0" destOrd="0" presId="urn:microsoft.com/office/officeart/2008/layout/LinedList"/>
    <dgm:cxn modelId="{DD338F7E-890C-4B96-AD12-99C1EF49C745}" type="presParOf" srcId="{D9963D84-25D0-43B1-9452-E68E818AFA18}" destId="{BEDCBCA2-04E9-4435-8EBC-27FEC98BCC09}" srcOrd="1" destOrd="0" presId="urn:microsoft.com/office/officeart/2008/layout/LinedList"/>
    <dgm:cxn modelId="{84801F41-4B76-433F-AFEC-992735D229C7}" type="presParOf" srcId="{BEDCBCA2-04E9-4435-8EBC-27FEC98BCC09}" destId="{EBA6A6E6-187A-4F86-ADEE-463EA44A8F4C}" srcOrd="0" destOrd="0" presId="urn:microsoft.com/office/officeart/2008/layout/LinedList"/>
    <dgm:cxn modelId="{75DF92AD-D20F-46CC-88AA-99CBECA7DC31}" type="presParOf" srcId="{BEDCBCA2-04E9-4435-8EBC-27FEC98BCC09}" destId="{E6400CEA-DCC9-46D5-975C-AC231AAF9182}" srcOrd="1" destOrd="0" presId="urn:microsoft.com/office/officeart/2008/layout/LinedList"/>
    <dgm:cxn modelId="{1D4877EB-FCCB-4CFE-9A0D-1A9CF14088A9}" type="presParOf" srcId="{D9963D84-25D0-43B1-9452-E68E818AFA18}" destId="{C7F3B7E0-46C9-4069-AC30-F002C01D41D8}" srcOrd="2" destOrd="0" presId="urn:microsoft.com/office/officeart/2008/layout/LinedList"/>
    <dgm:cxn modelId="{24CA68A3-2AC6-4C16-9CC8-A639449E3493}" type="presParOf" srcId="{D9963D84-25D0-43B1-9452-E68E818AFA18}" destId="{33CD0382-1EF6-4FE9-9C5C-1B8ED5772CDA}" srcOrd="3" destOrd="0" presId="urn:microsoft.com/office/officeart/2008/layout/LinedList"/>
    <dgm:cxn modelId="{DF3A8749-98DB-45A7-990A-B075C7B17AD3}" type="presParOf" srcId="{33CD0382-1EF6-4FE9-9C5C-1B8ED5772CDA}" destId="{F1670A03-9E6D-4909-8C64-6AE9F57A6DDC}" srcOrd="0" destOrd="0" presId="urn:microsoft.com/office/officeart/2008/layout/LinedList"/>
    <dgm:cxn modelId="{ABB818C7-472D-48FC-9329-7A39886B8522}" type="presParOf" srcId="{33CD0382-1EF6-4FE9-9C5C-1B8ED5772CDA}" destId="{B92C85ED-886F-49FD-919F-447AD0A94533}" srcOrd="1" destOrd="0" presId="urn:microsoft.com/office/officeart/2008/layout/LinedList"/>
    <dgm:cxn modelId="{A836A170-AEC1-4090-B784-E2A61C709A7A}" type="presParOf" srcId="{D9963D84-25D0-43B1-9452-E68E818AFA18}" destId="{634E12B1-ED15-4986-951F-5342733A2E63}" srcOrd="4" destOrd="0" presId="urn:microsoft.com/office/officeart/2008/layout/LinedList"/>
    <dgm:cxn modelId="{2BF1D2AD-2B9C-4E1E-B84C-5AECC9760A26}" type="presParOf" srcId="{D9963D84-25D0-43B1-9452-E68E818AFA18}" destId="{4B049E7F-1B8D-4521-A6F2-BB5DDE99F08F}" srcOrd="5" destOrd="0" presId="urn:microsoft.com/office/officeart/2008/layout/LinedList"/>
    <dgm:cxn modelId="{643F4033-D362-41FE-9403-9CAAC1301B99}" type="presParOf" srcId="{4B049E7F-1B8D-4521-A6F2-BB5DDE99F08F}" destId="{2FA644C1-797D-4FEB-A20C-A30C4D075A4C}" srcOrd="0" destOrd="0" presId="urn:microsoft.com/office/officeart/2008/layout/LinedList"/>
    <dgm:cxn modelId="{1D9D6EAA-2C21-47EB-AD0B-383103D2456D}" type="presParOf" srcId="{4B049E7F-1B8D-4521-A6F2-BB5DDE99F08F}" destId="{DFBA7D0B-457A-4042-8C31-F123A7E9A8FB}" srcOrd="1" destOrd="0" presId="urn:microsoft.com/office/officeart/2008/layout/LinedList"/>
    <dgm:cxn modelId="{D6F0F3DD-31BD-47B3-8BA9-673BA0121306}" type="presParOf" srcId="{D9963D84-25D0-43B1-9452-E68E818AFA18}" destId="{C4DAD2C4-2DEA-41C5-B468-4C0497152D02}" srcOrd="6" destOrd="0" presId="urn:microsoft.com/office/officeart/2008/layout/LinedList"/>
    <dgm:cxn modelId="{0FBEEA28-ABEB-48DC-A5EA-5868AC9641D7}" type="presParOf" srcId="{D9963D84-25D0-43B1-9452-E68E818AFA18}" destId="{F098B9DA-846C-470F-87BA-A7EF2204D760}" srcOrd="7" destOrd="0" presId="urn:microsoft.com/office/officeart/2008/layout/LinedList"/>
    <dgm:cxn modelId="{59366514-9182-45E0-8535-B9D24D3B2709}" type="presParOf" srcId="{F098B9DA-846C-470F-87BA-A7EF2204D760}" destId="{90FCE504-3B8F-4C8B-ABFB-20D07D12C23D}" srcOrd="0" destOrd="0" presId="urn:microsoft.com/office/officeart/2008/layout/LinedList"/>
    <dgm:cxn modelId="{3BE41433-8572-4F5B-B91F-4C8951A2A515}" type="presParOf" srcId="{F098B9DA-846C-470F-87BA-A7EF2204D760}" destId="{F4DA249F-70DA-4ECA-B2E1-6EF53F2F238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11244-AE08-4252-9A7D-E0D471580FE6}">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A6A6E6-187A-4F86-ADEE-463EA44A8F4C}">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What do you notice about the colors?</a:t>
          </a:r>
        </a:p>
      </dsp:txBody>
      <dsp:txXfrm>
        <a:off x="0" y="0"/>
        <a:ext cx="6900512" cy="1384035"/>
      </dsp:txXfrm>
    </dsp:sp>
    <dsp:sp modelId="{C7F3B7E0-46C9-4069-AC30-F002C01D41D8}">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670A03-9E6D-4909-8C64-6AE9F57A6DDC}">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What shapes/forms do you see?</a:t>
          </a:r>
        </a:p>
      </dsp:txBody>
      <dsp:txXfrm>
        <a:off x="0" y="1384035"/>
        <a:ext cx="6900512" cy="1384035"/>
      </dsp:txXfrm>
    </dsp:sp>
    <dsp:sp modelId="{634E12B1-ED15-4986-951F-5342733A2E63}">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A644C1-797D-4FEB-A20C-A30C4D075A4C}">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What do each of the paintings make you think of?</a:t>
          </a:r>
        </a:p>
      </dsp:txBody>
      <dsp:txXfrm>
        <a:off x="0" y="2768070"/>
        <a:ext cx="6900512" cy="1384035"/>
      </dsp:txXfrm>
    </dsp:sp>
    <dsp:sp modelId="{C4DAD2C4-2DEA-41C5-B468-4C0497152D02}">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FCE504-3B8F-4C8B-ABFB-20D07D12C23D}">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How do you feel when you look at her art?</a:t>
          </a:r>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11244-AE08-4252-9A7D-E0D471580FE6}">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A6A6E6-187A-4F86-ADEE-463EA44A8F4C}">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What do you notice about the colors?</a:t>
          </a:r>
        </a:p>
      </dsp:txBody>
      <dsp:txXfrm>
        <a:off x="0" y="0"/>
        <a:ext cx="6900512" cy="1384035"/>
      </dsp:txXfrm>
    </dsp:sp>
    <dsp:sp modelId="{C7F3B7E0-46C9-4069-AC30-F002C01D41D8}">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670A03-9E6D-4909-8C64-6AE9F57A6DDC}">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What shapes/forms do you see?</a:t>
          </a:r>
        </a:p>
      </dsp:txBody>
      <dsp:txXfrm>
        <a:off x="0" y="1384035"/>
        <a:ext cx="6900512" cy="1384035"/>
      </dsp:txXfrm>
    </dsp:sp>
    <dsp:sp modelId="{634E12B1-ED15-4986-951F-5342733A2E63}">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A644C1-797D-4FEB-A20C-A30C4D075A4C}">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What do each of the paintings make you think of?</a:t>
          </a:r>
        </a:p>
      </dsp:txBody>
      <dsp:txXfrm>
        <a:off x="0" y="2768070"/>
        <a:ext cx="6900512" cy="1384035"/>
      </dsp:txXfrm>
    </dsp:sp>
    <dsp:sp modelId="{C4DAD2C4-2DEA-41C5-B468-4C0497152D02}">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FCE504-3B8F-4C8B-ABFB-20D07D12C23D}">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How do you feel when you look at her art?</a:t>
          </a:r>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F8FE1-7F2A-4CA1-B097-D42B713C7D5E}"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7AD22D-B02D-4AF7-9C5D-26C8E33ED1EF}" type="slidenum">
              <a:rPr lang="en-US" smtClean="0"/>
              <a:t>‹#›</a:t>
            </a:fld>
            <a:endParaRPr lang="en-US"/>
          </a:p>
        </p:txBody>
      </p:sp>
    </p:spTree>
    <p:extLst>
      <p:ext uri="{BB962C8B-B14F-4D97-AF65-F5344CB8AC3E}">
        <p14:creationId xmlns:p14="http://schemas.microsoft.com/office/powerpoint/2010/main" val="1703341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052A-2B6D-9906-63AB-FD61F74C31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9CBF13-030E-1FAB-F0AD-A43A2D8155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507B1F-C8F8-AF1C-1DAA-C323FCB92C36}"/>
              </a:ext>
            </a:extLst>
          </p:cNvPr>
          <p:cNvSpPr>
            <a:spLocks noGrp="1"/>
          </p:cNvSpPr>
          <p:nvPr>
            <p:ph type="dt" sz="half" idx="10"/>
          </p:nvPr>
        </p:nvSpPr>
        <p:spPr/>
        <p:txBody>
          <a:bodyPr/>
          <a:lstStyle/>
          <a:p>
            <a:fld id="{9D6F8E5B-7F9A-455A-BB7C-94214C79DBE4}" type="datetimeFigureOut">
              <a:rPr lang="en-US" smtClean="0"/>
              <a:t>1/12/2023</a:t>
            </a:fld>
            <a:endParaRPr lang="en-US"/>
          </a:p>
        </p:txBody>
      </p:sp>
      <p:sp>
        <p:nvSpPr>
          <p:cNvPr id="5" name="Footer Placeholder 4">
            <a:extLst>
              <a:ext uri="{FF2B5EF4-FFF2-40B4-BE49-F238E27FC236}">
                <a16:creationId xmlns:a16="http://schemas.microsoft.com/office/drawing/2014/main" id="{A7C9CEDE-C31E-E445-79D2-CAAE7800FB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9C0D0C-51B4-9210-7DBA-DE9362730047}"/>
              </a:ext>
            </a:extLst>
          </p:cNvPr>
          <p:cNvSpPr>
            <a:spLocks noGrp="1"/>
          </p:cNvSpPr>
          <p:nvPr>
            <p:ph type="sldNum" sz="quarter" idx="12"/>
          </p:nvPr>
        </p:nvSpPr>
        <p:spPr/>
        <p:txBody>
          <a:bodyPr/>
          <a:lstStyle/>
          <a:p>
            <a:fld id="{F0D30D50-3503-4438-86A4-225B24A8B0BF}" type="slidenum">
              <a:rPr lang="en-US" smtClean="0"/>
              <a:t>‹#›</a:t>
            </a:fld>
            <a:endParaRPr lang="en-US"/>
          </a:p>
        </p:txBody>
      </p:sp>
    </p:spTree>
    <p:extLst>
      <p:ext uri="{BB962C8B-B14F-4D97-AF65-F5344CB8AC3E}">
        <p14:creationId xmlns:p14="http://schemas.microsoft.com/office/powerpoint/2010/main" val="577803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651E7-0161-92DB-0FA3-7F46FFEBE1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265A16-AE23-1A42-FC13-ACB88F269A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8CB315-6FB6-87A2-1A19-76DBCC2BE7CE}"/>
              </a:ext>
            </a:extLst>
          </p:cNvPr>
          <p:cNvSpPr>
            <a:spLocks noGrp="1"/>
          </p:cNvSpPr>
          <p:nvPr>
            <p:ph type="dt" sz="half" idx="10"/>
          </p:nvPr>
        </p:nvSpPr>
        <p:spPr/>
        <p:txBody>
          <a:bodyPr/>
          <a:lstStyle/>
          <a:p>
            <a:fld id="{9D6F8E5B-7F9A-455A-BB7C-94214C79DBE4}" type="datetimeFigureOut">
              <a:rPr lang="en-US" smtClean="0"/>
              <a:t>1/12/2023</a:t>
            </a:fld>
            <a:endParaRPr lang="en-US"/>
          </a:p>
        </p:txBody>
      </p:sp>
      <p:sp>
        <p:nvSpPr>
          <p:cNvPr id="5" name="Footer Placeholder 4">
            <a:extLst>
              <a:ext uri="{FF2B5EF4-FFF2-40B4-BE49-F238E27FC236}">
                <a16:creationId xmlns:a16="http://schemas.microsoft.com/office/drawing/2014/main" id="{8C20C016-14FF-2662-7E3B-55212C406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3DB6CC-86FB-5556-CC79-B0EE0C7320A6}"/>
              </a:ext>
            </a:extLst>
          </p:cNvPr>
          <p:cNvSpPr>
            <a:spLocks noGrp="1"/>
          </p:cNvSpPr>
          <p:nvPr>
            <p:ph type="sldNum" sz="quarter" idx="12"/>
          </p:nvPr>
        </p:nvSpPr>
        <p:spPr/>
        <p:txBody>
          <a:bodyPr/>
          <a:lstStyle/>
          <a:p>
            <a:fld id="{F0D30D50-3503-4438-86A4-225B24A8B0BF}" type="slidenum">
              <a:rPr lang="en-US" smtClean="0"/>
              <a:t>‹#›</a:t>
            </a:fld>
            <a:endParaRPr lang="en-US"/>
          </a:p>
        </p:txBody>
      </p:sp>
    </p:spTree>
    <p:extLst>
      <p:ext uri="{BB962C8B-B14F-4D97-AF65-F5344CB8AC3E}">
        <p14:creationId xmlns:p14="http://schemas.microsoft.com/office/powerpoint/2010/main" val="322380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1174EC-E0D3-9D3A-9C49-1D90BCDBC9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6B85B0-E8CD-567D-474F-471046077E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C4ED7D-C489-55F8-9E2A-C9992AEB83FE}"/>
              </a:ext>
            </a:extLst>
          </p:cNvPr>
          <p:cNvSpPr>
            <a:spLocks noGrp="1"/>
          </p:cNvSpPr>
          <p:nvPr>
            <p:ph type="dt" sz="half" idx="10"/>
          </p:nvPr>
        </p:nvSpPr>
        <p:spPr/>
        <p:txBody>
          <a:bodyPr/>
          <a:lstStyle/>
          <a:p>
            <a:fld id="{9D6F8E5B-7F9A-455A-BB7C-94214C79DBE4}" type="datetimeFigureOut">
              <a:rPr lang="en-US" smtClean="0"/>
              <a:t>1/12/2023</a:t>
            </a:fld>
            <a:endParaRPr lang="en-US"/>
          </a:p>
        </p:txBody>
      </p:sp>
      <p:sp>
        <p:nvSpPr>
          <p:cNvPr id="5" name="Footer Placeholder 4">
            <a:extLst>
              <a:ext uri="{FF2B5EF4-FFF2-40B4-BE49-F238E27FC236}">
                <a16:creationId xmlns:a16="http://schemas.microsoft.com/office/drawing/2014/main" id="{95F36D02-F880-2274-BB0C-C95229C7C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FCB6A-4CF5-F4B6-608A-A251863A9D6C}"/>
              </a:ext>
            </a:extLst>
          </p:cNvPr>
          <p:cNvSpPr>
            <a:spLocks noGrp="1"/>
          </p:cNvSpPr>
          <p:nvPr>
            <p:ph type="sldNum" sz="quarter" idx="12"/>
          </p:nvPr>
        </p:nvSpPr>
        <p:spPr/>
        <p:txBody>
          <a:bodyPr/>
          <a:lstStyle/>
          <a:p>
            <a:fld id="{F0D30D50-3503-4438-86A4-225B24A8B0BF}" type="slidenum">
              <a:rPr lang="en-US" smtClean="0"/>
              <a:t>‹#›</a:t>
            </a:fld>
            <a:endParaRPr lang="en-US"/>
          </a:p>
        </p:txBody>
      </p:sp>
    </p:spTree>
    <p:extLst>
      <p:ext uri="{BB962C8B-B14F-4D97-AF65-F5344CB8AC3E}">
        <p14:creationId xmlns:p14="http://schemas.microsoft.com/office/powerpoint/2010/main" val="320134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E8FA1-8672-3D3A-BE81-9FA54EA385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F322C-7E32-A6C2-3010-945E133752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F3B97-29EF-BD77-7848-78C8C96D8BD5}"/>
              </a:ext>
            </a:extLst>
          </p:cNvPr>
          <p:cNvSpPr>
            <a:spLocks noGrp="1"/>
          </p:cNvSpPr>
          <p:nvPr>
            <p:ph type="dt" sz="half" idx="10"/>
          </p:nvPr>
        </p:nvSpPr>
        <p:spPr/>
        <p:txBody>
          <a:bodyPr/>
          <a:lstStyle/>
          <a:p>
            <a:fld id="{9D6F8E5B-7F9A-455A-BB7C-94214C79DBE4}" type="datetimeFigureOut">
              <a:rPr lang="en-US" smtClean="0"/>
              <a:t>1/12/2023</a:t>
            </a:fld>
            <a:endParaRPr lang="en-US"/>
          </a:p>
        </p:txBody>
      </p:sp>
      <p:sp>
        <p:nvSpPr>
          <p:cNvPr id="5" name="Footer Placeholder 4">
            <a:extLst>
              <a:ext uri="{FF2B5EF4-FFF2-40B4-BE49-F238E27FC236}">
                <a16:creationId xmlns:a16="http://schemas.microsoft.com/office/drawing/2014/main" id="{58AEA5E3-9D40-C830-170E-750D57EFD9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24E19-7911-25F3-A936-A12F2FD7509B}"/>
              </a:ext>
            </a:extLst>
          </p:cNvPr>
          <p:cNvSpPr>
            <a:spLocks noGrp="1"/>
          </p:cNvSpPr>
          <p:nvPr>
            <p:ph type="sldNum" sz="quarter" idx="12"/>
          </p:nvPr>
        </p:nvSpPr>
        <p:spPr/>
        <p:txBody>
          <a:bodyPr/>
          <a:lstStyle/>
          <a:p>
            <a:fld id="{F0D30D50-3503-4438-86A4-225B24A8B0BF}" type="slidenum">
              <a:rPr lang="en-US" smtClean="0"/>
              <a:t>‹#›</a:t>
            </a:fld>
            <a:endParaRPr lang="en-US"/>
          </a:p>
        </p:txBody>
      </p:sp>
    </p:spTree>
    <p:extLst>
      <p:ext uri="{BB962C8B-B14F-4D97-AF65-F5344CB8AC3E}">
        <p14:creationId xmlns:p14="http://schemas.microsoft.com/office/powerpoint/2010/main" val="4107713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81708-748F-C71E-FC67-38822A7BE8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FB2135-5543-84CE-85A7-F156CEA05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4C536B-768B-4544-0AE8-6F2ECCC32AC5}"/>
              </a:ext>
            </a:extLst>
          </p:cNvPr>
          <p:cNvSpPr>
            <a:spLocks noGrp="1"/>
          </p:cNvSpPr>
          <p:nvPr>
            <p:ph type="dt" sz="half" idx="10"/>
          </p:nvPr>
        </p:nvSpPr>
        <p:spPr/>
        <p:txBody>
          <a:bodyPr/>
          <a:lstStyle/>
          <a:p>
            <a:fld id="{9D6F8E5B-7F9A-455A-BB7C-94214C79DBE4}" type="datetimeFigureOut">
              <a:rPr lang="en-US" smtClean="0"/>
              <a:t>1/12/2023</a:t>
            </a:fld>
            <a:endParaRPr lang="en-US"/>
          </a:p>
        </p:txBody>
      </p:sp>
      <p:sp>
        <p:nvSpPr>
          <p:cNvPr id="5" name="Footer Placeholder 4">
            <a:extLst>
              <a:ext uri="{FF2B5EF4-FFF2-40B4-BE49-F238E27FC236}">
                <a16:creationId xmlns:a16="http://schemas.microsoft.com/office/drawing/2014/main" id="{433BB618-49A0-73B4-1920-DB13417BA6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6B6DAD-9979-137C-C81F-2C9C8422F77D}"/>
              </a:ext>
            </a:extLst>
          </p:cNvPr>
          <p:cNvSpPr>
            <a:spLocks noGrp="1"/>
          </p:cNvSpPr>
          <p:nvPr>
            <p:ph type="sldNum" sz="quarter" idx="12"/>
          </p:nvPr>
        </p:nvSpPr>
        <p:spPr/>
        <p:txBody>
          <a:bodyPr/>
          <a:lstStyle/>
          <a:p>
            <a:fld id="{F0D30D50-3503-4438-86A4-225B24A8B0BF}" type="slidenum">
              <a:rPr lang="en-US" smtClean="0"/>
              <a:t>‹#›</a:t>
            </a:fld>
            <a:endParaRPr lang="en-US"/>
          </a:p>
        </p:txBody>
      </p:sp>
    </p:spTree>
    <p:extLst>
      <p:ext uri="{BB962C8B-B14F-4D97-AF65-F5344CB8AC3E}">
        <p14:creationId xmlns:p14="http://schemas.microsoft.com/office/powerpoint/2010/main" val="237776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4BC84-192E-30E0-FE7D-FDA2D8A30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46EB5E-7055-DAB7-8AE4-ABBA6AD9FE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E6D325-A51A-7C5F-583F-80249CDE14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049DFB-4273-4336-2617-3B4FD47141FD}"/>
              </a:ext>
            </a:extLst>
          </p:cNvPr>
          <p:cNvSpPr>
            <a:spLocks noGrp="1"/>
          </p:cNvSpPr>
          <p:nvPr>
            <p:ph type="dt" sz="half" idx="10"/>
          </p:nvPr>
        </p:nvSpPr>
        <p:spPr/>
        <p:txBody>
          <a:bodyPr/>
          <a:lstStyle/>
          <a:p>
            <a:fld id="{9D6F8E5B-7F9A-455A-BB7C-94214C79DBE4}" type="datetimeFigureOut">
              <a:rPr lang="en-US" smtClean="0"/>
              <a:t>1/12/2023</a:t>
            </a:fld>
            <a:endParaRPr lang="en-US"/>
          </a:p>
        </p:txBody>
      </p:sp>
      <p:sp>
        <p:nvSpPr>
          <p:cNvPr id="6" name="Footer Placeholder 5">
            <a:extLst>
              <a:ext uri="{FF2B5EF4-FFF2-40B4-BE49-F238E27FC236}">
                <a16:creationId xmlns:a16="http://schemas.microsoft.com/office/drawing/2014/main" id="{F034E87B-5D1E-BB34-5D54-32CA1B9B74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4AC276-9F12-BDD4-1A88-674B135E5FE7}"/>
              </a:ext>
            </a:extLst>
          </p:cNvPr>
          <p:cNvSpPr>
            <a:spLocks noGrp="1"/>
          </p:cNvSpPr>
          <p:nvPr>
            <p:ph type="sldNum" sz="quarter" idx="12"/>
          </p:nvPr>
        </p:nvSpPr>
        <p:spPr/>
        <p:txBody>
          <a:bodyPr/>
          <a:lstStyle/>
          <a:p>
            <a:fld id="{F0D30D50-3503-4438-86A4-225B24A8B0BF}" type="slidenum">
              <a:rPr lang="en-US" smtClean="0"/>
              <a:t>‹#›</a:t>
            </a:fld>
            <a:endParaRPr lang="en-US"/>
          </a:p>
        </p:txBody>
      </p:sp>
    </p:spTree>
    <p:extLst>
      <p:ext uri="{BB962C8B-B14F-4D97-AF65-F5344CB8AC3E}">
        <p14:creationId xmlns:p14="http://schemas.microsoft.com/office/powerpoint/2010/main" val="59227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0127-6000-1AC0-6924-C80F723E40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8B1003-1CBB-78AB-F89A-34D38A03BC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1087F7-0B17-59E1-7A87-17EC9E88BB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22E8A3-653F-9D7D-6EA1-059D3C2B84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614B9F-D179-75FA-98DA-63ED1B3E10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BB4112-D56E-7F51-2AFC-46C9214A9B31}"/>
              </a:ext>
            </a:extLst>
          </p:cNvPr>
          <p:cNvSpPr>
            <a:spLocks noGrp="1"/>
          </p:cNvSpPr>
          <p:nvPr>
            <p:ph type="dt" sz="half" idx="10"/>
          </p:nvPr>
        </p:nvSpPr>
        <p:spPr/>
        <p:txBody>
          <a:bodyPr/>
          <a:lstStyle/>
          <a:p>
            <a:fld id="{9D6F8E5B-7F9A-455A-BB7C-94214C79DBE4}" type="datetimeFigureOut">
              <a:rPr lang="en-US" smtClean="0"/>
              <a:t>1/12/2023</a:t>
            </a:fld>
            <a:endParaRPr lang="en-US"/>
          </a:p>
        </p:txBody>
      </p:sp>
      <p:sp>
        <p:nvSpPr>
          <p:cNvPr id="8" name="Footer Placeholder 7">
            <a:extLst>
              <a:ext uri="{FF2B5EF4-FFF2-40B4-BE49-F238E27FC236}">
                <a16:creationId xmlns:a16="http://schemas.microsoft.com/office/drawing/2014/main" id="{FF152C41-850C-1142-188E-4BE4CD9550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CB4F6F-6AC9-49A0-4FF0-890A1085A4B4}"/>
              </a:ext>
            </a:extLst>
          </p:cNvPr>
          <p:cNvSpPr>
            <a:spLocks noGrp="1"/>
          </p:cNvSpPr>
          <p:nvPr>
            <p:ph type="sldNum" sz="quarter" idx="12"/>
          </p:nvPr>
        </p:nvSpPr>
        <p:spPr/>
        <p:txBody>
          <a:bodyPr/>
          <a:lstStyle/>
          <a:p>
            <a:fld id="{F0D30D50-3503-4438-86A4-225B24A8B0BF}" type="slidenum">
              <a:rPr lang="en-US" smtClean="0"/>
              <a:t>‹#›</a:t>
            </a:fld>
            <a:endParaRPr lang="en-US"/>
          </a:p>
        </p:txBody>
      </p:sp>
    </p:spTree>
    <p:extLst>
      <p:ext uri="{BB962C8B-B14F-4D97-AF65-F5344CB8AC3E}">
        <p14:creationId xmlns:p14="http://schemas.microsoft.com/office/powerpoint/2010/main" val="2966937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FA685-D7B6-BE5A-1F27-75D6DA0E88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DB7DB5-5974-7BFF-9069-7051C14FF903}"/>
              </a:ext>
            </a:extLst>
          </p:cNvPr>
          <p:cNvSpPr>
            <a:spLocks noGrp="1"/>
          </p:cNvSpPr>
          <p:nvPr>
            <p:ph type="dt" sz="half" idx="10"/>
          </p:nvPr>
        </p:nvSpPr>
        <p:spPr/>
        <p:txBody>
          <a:bodyPr/>
          <a:lstStyle/>
          <a:p>
            <a:fld id="{9D6F8E5B-7F9A-455A-BB7C-94214C79DBE4}" type="datetimeFigureOut">
              <a:rPr lang="en-US" smtClean="0"/>
              <a:t>1/12/2023</a:t>
            </a:fld>
            <a:endParaRPr lang="en-US"/>
          </a:p>
        </p:txBody>
      </p:sp>
      <p:sp>
        <p:nvSpPr>
          <p:cNvPr id="4" name="Footer Placeholder 3">
            <a:extLst>
              <a:ext uri="{FF2B5EF4-FFF2-40B4-BE49-F238E27FC236}">
                <a16:creationId xmlns:a16="http://schemas.microsoft.com/office/drawing/2014/main" id="{DDCE96B3-ABB7-395A-87D3-DF7F043BC8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DFD459-17E5-BBBF-AE57-CA0D2EAB19A2}"/>
              </a:ext>
            </a:extLst>
          </p:cNvPr>
          <p:cNvSpPr>
            <a:spLocks noGrp="1"/>
          </p:cNvSpPr>
          <p:nvPr>
            <p:ph type="sldNum" sz="quarter" idx="12"/>
          </p:nvPr>
        </p:nvSpPr>
        <p:spPr/>
        <p:txBody>
          <a:bodyPr/>
          <a:lstStyle/>
          <a:p>
            <a:fld id="{F0D30D50-3503-4438-86A4-225B24A8B0BF}" type="slidenum">
              <a:rPr lang="en-US" smtClean="0"/>
              <a:t>‹#›</a:t>
            </a:fld>
            <a:endParaRPr lang="en-US"/>
          </a:p>
        </p:txBody>
      </p:sp>
    </p:spTree>
    <p:extLst>
      <p:ext uri="{BB962C8B-B14F-4D97-AF65-F5344CB8AC3E}">
        <p14:creationId xmlns:p14="http://schemas.microsoft.com/office/powerpoint/2010/main" val="1854475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45C458-638A-E0AD-4EB0-377DBD41A4FF}"/>
              </a:ext>
            </a:extLst>
          </p:cNvPr>
          <p:cNvSpPr>
            <a:spLocks noGrp="1"/>
          </p:cNvSpPr>
          <p:nvPr>
            <p:ph type="dt" sz="half" idx="10"/>
          </p:nvPr>
        </p:nvSpPr>
        <p:spPr/>
        <p:txBody>
          <a:bodyPr/>
          <a:lstStyle/>
          <a:p>
            <a:fld id="{9D6F8E5B-7F9A-455A-BB7C-94214C79DBE4}" type="datetimeFigureOut">
              <a:rPr lang="en-US" smtClean="0"/>
              <a:t>1/12/2023</a:t>
            </a:fld>
            <a:endParaRPr lang="en-US"/>
          </a:p>
        </p:txBody>
      </p:sp>
      <p:sp>
        <p:nvSpPr>
          <p:cNvPr id="3" name="Footer Placeholder 2">
            <a:extLst>
              <a:ext uri="{FF2B5EF4-FFF2-40B4-BE49-F238E27FC236}">
                <a16:creationId xmlns:a16="http://schemas.microsoft.com/office/drawing/2014/main" id="{9F9D8BAE-8BB5-CA73-40D9-9E2803F766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A1D003-093C-8B29-0E3E-6A6C0E376D17}"/>
              </a:ext>
            </a:extLst>
          </p:cNvPr>
          <p:cNvSpPr>
            <a:spLocks noGrp="1"/>
          </p:cNvSpPr>
          <p:nvPr>
            <p:ph type="sldNum" sz="quarter" idx="12"/>
          </p:nvPr>
        </p:nvSpPr>
        <p:spPr/>
        <p:txBody>
          <a:bodyPr/>
          <a:lstStyle/>
          <a:p>
            <a:fld id="{F0D30D50-3503-4438-86A4-225B24A8B0BF}" type="slidenum">
              <a:rPr lang="en-US" smtClean="0"/>
              <a:t>‹#›</a:t>
            </a:fld>
            <a:endParaRPr lang="en-US"/>
          </a:p>
        </p:txBody>
      </p:sp>
    </p:spTree>
    <p:extLst>
      <p:ext uri="{BB962C8B-B14F-4D97-AF65-F5344CB8AC3E}">
        <p14:creationId xmlns:p14="http://schemas.microsoft.com/office/powerpoint/2010/main" val="2025958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6A3AE-DE9D-0A8F-1835-0B45E4EE6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1A3D43-3990-295A-A6B6-D1F566F4F5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9485B3-18E0-89D6-AE65-34FA4D3B45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5DE559-3658-76E1-51C4-C945A455439F}"/>
              </a:ext>
            </a:extLst>
          </p:cNvPr>
          <p:cNvSpPr>
            <a:spLocks noGrp="1"/>
          </p:cNvSpPr>
          <p:nvPr>
            <p:ph type="dt" sz="half" idx="10"/>
          </p:nvPr>
        </p:nvSpPr>
        <p:spPr/>
        <p:txBody>
          <a:bodyPr/>
          <a:lstStyle/>
          <a:p>
            <a:fld id="{9D6F8E5B-7F9A-455A-BB7C-94214C79DBE4}" type="datetimeFigureOut">
              <a:rPr lang="en-US" smtClean="0"/>
              <a:t>1/12/2023</a:t>
            </a:fld>
            <a:endParaRPr lang="en-US"/>
          </a:p>
        </p:txBody>
      </p:sp>
      <p:sp>
        <p:nvSpPr>
          <p:cNvPr id="6" name="Footer Placeholder 5">
            <a:extLst>
              <a:ext uri="{FF2B5EF4-FFF2-40B4-BE49-F238E27FC236}">
                <a16:creationId xmlns:a16="http://schemas.microsoft.com/office/drawing/2014/main" id="{7F7368CA-44F2-4D2A-48E8-5378078D2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6DD31F-23D2-CB50-6544-BBEE24A79DBA}"/>
              </a:ext>
            </a:extLst>
          </p:cNvPr>
          <p:cNvSpPr>
            <a:spLocks noGrp="1"/>
          </p:cNvSpPr>
          <p:nvPr>
            <p:ph type="sldNum" sz="quarter" idx="12"/>
          </p:nvPr>
        </p:nvSpPr>
        <p:spPr/>
        <p:txBody>
          <a:bodyPr/>
          <a:lstStyle/>
          <a:p>
            <a:fld id="{F0D30D50-3503-4438-86A4-225B24A8B0BF}" type="slidenum">
              <a:rPr lang="en-US" smtClean="0"/>
              <a:t>‹#›</a:t>
            </a:fld>
            <a:endParaRPr lang="en-US"/>
          </a:p>
        </p:txBody>
      </p:sp>
    </p:spTree>
    <p:extLst>
      <p:ext uri="{BB962C8B-B14F-4D97-AF65-F5344CB8AC3E}">
        <p14:creationId xmlns:p14="http://schemas.microsoft.com/office/powerpoint/2010/main" val="228223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400D-D0F5-A1CE-9F9F-B984EA92E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6B9F0D-7F34-3440-D2D3-59B9D40DFF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0A78B1-BB9C-39E0-2D7D-BAC82F4ED0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F6A8B2-1916-1EAE-3256-14CDD5580DCD}"/>
              </a:ext>
            </a:extLst>
          </p:cNvPr>
          <p:cNvSpPr>
            <a:spLocks noGrp="1"/>
          </p:cNvSpPr>
          <p:nvPr>
            <p:ph type="dt" sz="half" idx="10"/>
          </p:nvPr>
        </p:nvSpPr>
        <p:spPr/>
        <p:txBody>
          <a:bodyPr/>
          <a:lstStyle/>
          <a:p>
            <a:fld id="{9D6F8E5B-7F9A-455A-BB7C-94214C79DBE4}" type="datetimeFigureOut">
              <a:rPr lang="en-US" smtClean="0"/>
              <a:t>1/12/2023</a:t>
            </a:fld>
            <a:endParaRPr lang="en-US"/>
          </a:p>
        </p:txBody>
      </p:sp>
      <p:sp>
        <p:nvSpPr>
          <p:cNvPr id="6" name="Footer Placeholder 5">
            <a:extLst>
              <a:ext uri="{FF2B5EF4-FFF2-40B4-BE49-F238E27FC236}">
                <a16:creationId xmlns:a16="http://schemas.microsoft.com/office/drawing/2014/main" id="{9CB76544-1CE6-2381-5C98-B173119D1C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5E7F7C-37A1-DFD6-C20A-46A59794114B}"/>
              </a:ext>
            </a:extLst>
          </p:cNvPr>
          <p:cNvSpPr>
            <a:spLocks noGrp="1"/>
          </p:cNvSpPr>
          <p:nvPr>
            <p:ph type="sldNum" sz="quarter" idx="12"/>
          </p:nvPr>
        </p:nvSpPr>
        <p:spPr/>
        <p:txBody>
          <a:bodyPr/>
          <a:lstStyle/>
          <a:p>
            <a:fld id="{F0D30D50-3503-4438-86A4-225B24A8B0BF}" type="slidenum">
              <a:rPr lang="en-US" smtClean="0"/>
              <a:t>‹#›</a:t>
            </a:fld>
            <a:endParaRPr lang="en-US"/>
          </a:p>
        </p:txBody>
      </p:sp>
    </p:spTree>
    <p:extLst>
      <p:ext uri="{BB962C8B-B14F-4D97-AF65-F5344CB8AC3E}">
        <p14:creationId xmlns:p14="http://schemas.microsoft.com/office/powerpoint/2010/main" val="2060063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2E7AF0-8D48-3469-2F28-4D7F0705E3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30ED62-5A39-6FDC-B3E6-B7AC32C64D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F7946-1E6F-7217-99FF-1A73B43C21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F8E5B-7F9A-455A-BB7C-94214C79DBE4}" type="datetimeFigureOut">
              <a:rPr lang="en-US" smtClean="0"/>
              <a:t>1/12/2023</a:t>
            </a:fld>
            <a:endParaRPr lang="en-US"/>
          </a:p>
        </p:txBody>
      </p:sp>
      <p:sp>
        <p:nvSpPr>
          <p:cNvPr id="5" name="Footer Placeholder 4">
            <a:extLst>
              <a:ext uri="{FF2B5EF4-FFF2-40B4-BE49-F238E27FC236}">
                <a16:creationId xmlns:a16="http://schemas.microsoft.com/office/drawing/2014/main" id="{399A8F2D-66D9-BD42-A04A-2DF0470E61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DBCD18-4E6C-46DF-31AA-FC56661155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30D50-3503-4438-86A4-225B24A8B0BF}" type="slidenum">
              <a:rPr lang="en-US" smtClean="0"/>
              <a:t>‹#›</a:t>
            </a:fld>
            <a:endParaRPr lang="en-US"/>
          </a:p>
        </p:txBody>
      </p:sp>
    </p:spTree>
    <p:extLst>
      <p:ext uri="{BB962C8B-B14F-4D97-AF65-F5344CB8AC3E}">
        <p14:creationId xmlns:p14="http://schemas.microsoft.com/office/powerpoint/2010/main" val="3689211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Jack Mitchell/Getty Images">
            <a:extLst>
              <a:ext uri="{FF2B5EF4-FFF2-40B4-BE49-F238E27FC236}">
                <a16:creationId xmlns:a16="http://schemas.microsoft.com/office/drawing/2014/main" id="{8505957A-BADF-6C02-C1EA-A8598927CE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3BC166F-53A6-53B8-0E46-A99D9B6A87FB}"/>
              </a:ext>
            </a:extLst>
          </p:cNvPr>
          <p:cNvSpPr>
            <a:spLocks noGrp="1"/>
          </p:cNvSpPr>
          <p:nvPr>
            <p:ph type="ctrTitle"/>
          </p:nvPr>
        </p:nvSpPr>
        <p:spPr>
          <a:xfrm>
            <a:off x="8022021" y="3231931"/>
            <a:ext cx="3852041" cy="1834056"/>
          </a:xfrm>
        </p:spPr>
        <p:txBody>
          <a:bodyPr>
            <a:normAutofit/>
          </a:bodyPr>
          <a:lstStyle/>
          <a:p>
            <a:r>
              <a:rPr lang="en-US" sz="4000" dirty="0"/>
              <a:t>Helen Frankenthaler</a:t>
            </a:r>
          </a:p>
        </p:txBody>
      </p:sp>
      <p:sp>
        <p:nvSpPr>
          <p:cNvPr id="3" name="Subtitle 2">
            <a:extLst>
              <a:ext uri="{FF2B5EF4-FFF2-40B4-BE49-F238E27FC236}">
                <a16:creationId xmlns:a16="http://schemas.microsoft.com/office/drawing/2014/main" id="{EFA4C59B-3C01-1500-C2BA-729597E8FB5C}"/>
              </a:ext>
            </a:extLst>
          </p:cNvPr>
          <p:cNvSpPr>
            <a:spLocks noGrp="1"/>
          </p:cNvSpPr>
          <p:nvPr>
            <p:ph type="subTitle" idx="1"/>
          </p:nvPr>
        </p:nvSpPr>
        <p:spPr>
          <a:xfrm>
            <a:off x="7782910" y="5242675"/>
            <a:ext cx="4330262" cy="683284"/>
          </a:xfrm>
        </p:spPr>
        <p:txBody>
          <a:bodyPr>
            <a:normAutofit fontScale="92500" lnSpcReduction="20000"/>
          </a:bodyPr>
          <a:lstStyle/>
          <a:p>
            <a:r>
              <a:rPr lang="en-US" sz="2000" dirty="0"/>
              <a:t>American Painter</a:t>
            </a:r>
          </a:p>
          <a:p>
            <a:r>
              <a:rPr lang="en-US" sz="2000" dirty="0"/>
              <a:t>1928-2011</a:t>
            </a:r>
          </a:p>
        </p:txBody>
      </p:sp>
      <p:cxnSp>
        <p:nvCxnSpPr>
          <p:cNvPr id="1033" name="Straight Connector 103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155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34B75A-AA56-4F94-C2DC-F4C024BD5B1A}"/>
              </a:ext>
            </a:extLst>
          </p:cNvPr>
          <p:cNvSpPr txBox="1"/>
          <p:nvPr/>
        </p:nvSpPr>
        <p:spPr>
          <a:xfrm>
            <a:off x="8174735" y="640081"/>
            <a:ext cx="4017245" cy="3708895"/>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6000" dirty="0">
                <a:latin typeface="+mj-lt"/>
                <a:ea typeface="+mj-ea"/>
                <a:cs typeface="+mj-cs"/>
              </a:rPr>
              <a:t>Abstract Landscape, 1951</a:t>
            </a:r>
          </a:p>
        </p:txBody>
      </p:sp>
      <p:pic>
        <p:nvPicPr>
          <p:cNvPr id="10242" name="Picture 2" descr="image">
            <a:extLst>
              <a:ext uri="{FF2B5EF4-FFF2-40B4-BE49-F238E27FC236}">
                <a16:creationId xmlns:a16="http://schemas.microsoft.com/office/drawing/2014/main" id="{FC6D24D9-C4B2-9E8E-7074-CACDB85F019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 b="4694"/>
          <a:stretch/>
        </p:blipFill>
        <p:spPr bwMode="auto">
          <a:xfrm>
            <a:off x="20" y="10"/>
            <a:ext cx="7534636"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641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08A2E-D416-D89A-8FA1-5C9D6045CE98}"/>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pPr algn="r"/>
            <a:r>
              <a:rPr lang="en-US" sz="5400"/>
              <a:t>Before the Caves, 1951</a:t>
            </a:r>
          </a:p>
        </p:txBody>
      </p:sp>
      <p:pic>
        <p:nvPicPr>
          <p:cNvPr id="11266" name="Picture 2" descr="image">
            <a:extLst>
              <a:ext uri="{FF2B5EF4-FFF2-40B4-BE49-F238E27FC236}">
                <a16:creationId xmlns:a16="http://schemas.microsoft.com/office/drawing/2014/main" id="{9478F3AA-6C8E-5FAA-95D6-553EDEE37B5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82" r="-1" b="5840"/>
          <a:stretch/>
        </p:blipFill>
        <p:spPr bwMode="auto">
          <a:xfrm>
            <a:off x="4654297" y="10"/>
            <a:ext cx="753770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598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8" name="Rectangle 820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B97999-A6D5-87C7-BC57-736EB883DD5F}"/>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Cool Summer, 1962</a:t>
            </a:r>
          </a:p>
        </p:txBody>
      </p:sp>
      <p:pic>
        <p:nvPicPr>
          <p:cNvPr id="8194" name="Picture 2" descr="image">
            <a:extLst>
              <a:ext uri="{FF2B5EF4-FFF2-40B4-BE49-F238E27FC236}">
                <a16:creationId xmlns:a16="http://schemas.microsoft.com/office/drawing/2014/main" id="{5F057607-1011-E7F6-480E-05B9CE5F836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3017"/>
          <a:stretch/>
        </p:blipFill>
        <p:spPr bwMode="auto">
          <a:xfrm>
            <a:off x="2190051" y="1675227"/>
            <a:ext cx="7811897"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509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image">
            <a:extLst>
              <a:ext uri="{FF2B5EF4-FFF2-40B4-BE49-F238E27FC236}">
                <a16:creationId xmlns:a16="http://schemas.microsoft.com/office/drawing/2014/main" id="{56DDB3AF-90E3-8DA4-A061-AF379EDC3F6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571" b="2832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9223" name="Rectangle 922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E09702-73BA-33D9-94E1-79486F09B471}"/>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The Bay, 1963</a:t>
            </a:r>
          </a:p>
        </p:txBody>
      </p:sp>
      <p:cxnSp>
        <p:nvCxnSpPr>
          <p:cNvPr id="9225" name="Straight Connector 922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9227" name="Straight Connector 922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339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8" name="Rectangle 4117">
            <a:extLst>
              <a:ext uri="{FF2B5EF4-FFF2-40B4-BE49-F238E27FC236}">
                <a16:creationId xmlns:a16="http://schemas.microsoft.com/office/drawing/2014/main" id="{56827C3C-D52F-46CE-A441-3CD6A1A6A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0" name="Rectangle 4119">
            <a:extLst>
              <a:ext uri="{FF2B5EF4-FFF2-40B4-BE49-F238E27FC236}">
                <a16:creationId xmlns:a16="http://schemas.microsoft.com/office/drawing/2014/main" id="{F52A8B51-0A89-497B-B882-6658E029A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image">
            <a:extLst>
              <a:ext uri="{FF2B5EF4-FFF2-40B4-BE49-F238E27FC236}">
                <a16:creationId xmlns:a16="http://schemas.microsoft.com/office/drawing/2014/main" id="{929A8F37-D035-F1CF-1AA0-FEEC9AA05D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797" r="-1" b="-1"/>
          <a:stretch/>
        </p:blipFill>
        <p:spPr bwMode="auto">
          <a:xfrm>
            <a:off x="965200" y="1809887"/>
            <a:ext cx="2879083" cy="3238225"/>
          </a:xfrm>
          <a:prstGeom prst="rect">
            <a:avLst/>
          </a:prstGeom>
          <a:noFill/>
          <a:extLst>
            <a:ext uri="{909E8E84-426E-40DD-AFC4-6F175D3DCCD1}">
              <a14:hiddenFill xmlns:a14="http://schemas.microsoft.com/office/drawing/2010/main">
                <a:solidFill>
                  <a:srgbClr val="FFFFFF"/>
                </a:solidFill>
              </a14:hiddenFill>
            </a:ext>
          </a:extLst>
        </p:spPr>
      </p:pic>
      <p:sp>
        <p:nvSpPr>
          <p:cNvPr id="4122" name="Rectangle 4121">
            <a:extLst>
              <a:ext uri="{FF2B5EF4-FFF2-40B4-BE49-F238E27FC236}">
                <a16:creationId xmlns:a16="http://schemas.microsoft.com/office/drawing/2014/main" id="{EB1CEFBF-6F09-4052-862B-E219DA157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6882"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descr="image">
            <a:extLst>
              <a:ext uri="{FF2B5EF4-FFF2-40B4-BE49-F238E27FC236}">
                <a16:creationId xmlns:a16="http://schemas.microsoft.com/office/drawing/2014/main" id="{E0C4D46E-D650-1FD8-314F-0E8DF1FE830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647976" y="1519481"/>
            <a:ext cx="2880360" cy="3820051"/>
          </a:xfrm>
          <a:prstGeom prst="rect">
            <a:avLst/>
          </a:prstGeom>
          <a:noFill/>
          <a:extLst>
            <a:ext uri="{909E8E84-426E-40DD-AFC4-6F175D3DCCD1}">
              <a14:hiddenFill xmlns:a14="http://schemas.microsoft.com/office/drawing/2010/main">
                <a:solidFill>
                  <a:srgbClr val="FFFFFF"/>
                </a:solidFill>
              </a14:hiddenFill>
            </a:ext>
          </a:extLst>
        </p:spPr>
      </p:pic>
      <p:sp>
        <p:nvSpPr>
          <p:cNvPr id="4124" name="Rectangle 4123">
            <a:extLst>
              <a:ext uri="{FF2B5EF4-FFF2-40B4-BE49-F238E27FC236}">
                <a16:creationId xmlns:a16="http://schemas.microsoft.com/office/drawing/2014/main" id="{BCB5D417-2A71-445D-B4C7-9E814D633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84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image">
            <a:extLst>
              <a:ext uri="{FF2B5EF4-FFF2-40B4-BE49-F238E27FC236}">
                <a16:creationId xmlns:a16="http://schemas.microsoft.com/office/drawing/2014/main" id="{6AC6A22E-10FB-A01F-4556-B9B56057DE5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43941" y="1668779"/>
            <a:ext cx="2880360" cy="352044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F1ECC27B-DE1B-B204-9648-A360F3C4EC76}"/>
              </a:ext>
            </a:extLst>
          </p:cNvPr>
          <p:cNvSpPr>
            <a:spLocks noGrp="1"/>
          </p:cNvSpPr>
          <p:nvPr>
            <p:ph type="ftr" sz="quarter" idx="11"/>
          </p:nvPr>
        </p:nvSpPr>
        <p:spPr/>
        <p:txBody>
          <a:bodyPr/>
          <a:lstStyle/>
          <a:p>
            <a:r>
              <a:rPr lang="en-US"/>
              <a:t>Red Travels 1971, Rapunzel 1974, Blue Bellows 1976</a:t>
            </a:r>
          </a:p>
        </p:txBody>
      </p:sp>
    </p:spTree>
    <p:extLst>
      <p:ext uri="{BB962C8B-B14F-4D97-AF65-F5344CB8AC3E}">
        <p14:creationId xmlns:p14="http://schemas.microsoft.com/office/powerpoint/2010/main" val="4071937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1F1C5-BA32-04B4-4F55-BF3C3FF7F841}"/>
              </a:ext>
            </a:extLst>
          </p:cNvPr>
          <p:cNvSpPr>
            <a:spLocks noGrp="1"/>
          </p:cNvSpPr>
          <p:nvPr>
            <p:ph type="title"/>
          </p:nvPr>
        </p:nvSpPr>
        <p:spPr>
          <a:xfrm>
            <a:off x="8174735" y="640081"/>
            <a:ext cx="3377183" cy="3708895"/>
          </a:xfrm>
          <a:noFill/>
        </p:spPr>
        <p:txBody>
          <a:bodyPr vert="horz" lIns="91440" tIns="45720" rIns="91440" bIns="45720" rtlCol="0" anchor="b">
            <a:normAutofit/>
          </a:bodyPr>
          <a:lstStyle/>
          <a:p>
            <a:r>
              <a:rPr lang="en-US" sz="6000"/>
              <a:t>Nature Abhors a Vacuum</a:t>
            </a:r>
          </a:p>
        </p:txBody>
      </p:sp>
      <p:sp>
        <p:nvSpPr>
          <p:cNvPr id="5126" name="Content Placeholder 5125">
            <a:extLst>
              <a:ext uri="{FF2B5EF4-FFF2-40B4-BE49-F238E27FC236}">
                <a16:creationId xmlns:a16="http://schemas.microsoft.com/office/drawing/2014/main" id="{13088261-AF4C-FD03-AAB4-CBDBDCBEDB3E}"/>
              </a:ext>
            </a:extLst>
          </p:cNvPr>
          <p:cNvSpPr>
            <a:spLocks noGrp="1"/>
          </p:cNvSpPr>
          <p:nvPr>
            <p:ph idx="1"/>
          </p:nvPr>
        </p:nvSpPr>
        <p:spPr>
          <a:xfrm>
            <a:off x="8174735" y="4571999"/>
            <a:ext cx="3377184" cy="1645921"/>
          </a:xfrm>
          <a:noFill/>
        </p:spPr>
        <p:txBody>
          <a:bodyPr vert="horz" lIns="91440" tIns="45720" rIns="91440" bIns="45720" rtlCol="0">
            <a:normAutofit/>
          </a:bodyPr>
          <a:lstStyle/>
          <a:p>
            <a:pPr marL="0" indent="0">
              <a:buNone/>
            </a:pPr>
            <a:r>
              <a:rPr lang="en-US" sz="3200"/>
              <a:t>1973</a:t>
            </a:r>
          </a:p>
        </p:txBody>
      </p:sp>
      <p:pic>
        <p:nvPicPr>
          <p:cNvPr id="4" name="Picture 3">
            <a:extLst>
              <a:ext uri="{FF2B5EF4-FFF2-40B4-BE49-F238E27FC236}">
                <a16:creationId xmlns:a16="http://schemas.microsoft.com/office/drawing/2014/main" id="{7044ABC5-41B7-2EF9-FA61-17C8E87F1382}"/>
              </a:ext>
            </a:extLst>
          </p:cNvPr>
          <p:cNvPicPr>
            <a:picLocks noChangeAspect="1"/>
          </p:cNvPicPr>
          <p:nvPr/>
        </p:nvPicPr>
        <p:blipFill rotWithShape="1">
          <a:blip r:embed="rId2"/>
          <a:srcRect r="2" b="2132"/>
          <a:stretch/>
        </p:blipFill>
        <p:spPr>
          <a:xfrm>
            <a:off x="20" y="10"/>
            <a:ext cx="7534636" cy="6857990"/>
          </a:xfrm>
          <a:prstGeom prst="rect">
            <a:avLst/>
          </a:prstGeom>
        </p:spPr>
      </p:pic>
    </p:spTree>
    <p:extLst>
      <p:ext uri="{BB962C8B-B14F-4D97-AF65-F5344CB8AC3E}">
        <p14:creationId xmlns:p14="http://schemas.microsoft.com/office/powerpoint/2010/main" val="368278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image">
            <a:extLst>
              <a:ext uri="{FF2B5EF4-FFF2-40B4-BE49-F238E27FC236}">
                <a16:creationId xmlns:a16="http://schemas.microsoft.com/office/drawing/2014/main" id="{591BEA90-AE08-7D04-70F3-D8162129124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647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75" name="Rectangle 717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026657-B2EB-8F1B-D2D1-3C1E1E6FB663}"/>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A Green Thought in a Green Shade, 1981</a:t>
            </a:r>
          </a:p>
        </p:txBody>
      </p:sp>
      <p:cxnSp>
        <p:nvCxnSpPr>
          <p:cNvPr id="7177" name="Straight Connector 717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179" name="Straight Connector 717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355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0" name="Rectangle 6159">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2" name="Freeform: Shape 6161">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1582A5-1626-196E-DA07-B2138064BB52}"/>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sz="3600" kern="1200">
                <a:solidFill>
                  <a:schemeClr val="tx1">
                    <a:lumMod val="85000"/>
                    <a:lumOff val="15000"/>
                  </a:schemeClr>
                </a:solidFill>
                <a:latin typeface="+mj-lt"/>
                <a:ea typeface="+mj-ea"/>
                <a:cs typeface="+mj-cs"/>
              </a:rPr>
              <a:t>Stargazing, 1989</a:t>
            </a:r>
          </a:p>
        </p:txBody>
      </p:sp>
      <p:pic>
        <p:nvPicPr>
          <p:cNvPr id="6146" name="Picture 2" descr="image">
            <a:extLst>
              <a:ext uri="{FF2B5EF4-FFF2-40B4-BE49-F238E27FC236}">
                <a16:creationId xmlns:a16="http://schemas.microsoft.com/office/drawing/2014/main" id="{B0951955-1329-71C5-0C85-E4205D7B9C2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48" r="9307" b="-1"/>
          <a:stretch/>
        </p:blipFill>
        <p:spPr bwMode="auto">
          <a:xfrm>
            <a:off x="1255058" y="0"/>
            <a:ext cx="9654145" cy="543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052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04" name="Rectangle 12303">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6" name="Freeform: Shape 12305">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B73C2D-DDE0-B0C0-0101-EA20F9DF7679}"/>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sz="3600" kern="1200">
                <a:solidFill>
                  <a:schemeClr val="tx1">
                    <a:lumMod val="85000"/>
                    <a:lumOff val="15000"/>
                  </a:schemeClr>
                </a:solidFill>
                <a:latin typeface="+mj-lt"/>
                <a:ea typeface="+mj-ea"/>
                <a:cs typeface="+mj-cs"/>
              </a:rPr>
              <a:t>Stella Polaris, 1990</a:t>
            </a:r>
          </a:p>
        </p:txBody>
      </p:sp>
      <p:pic>
        <p:nvPicPr>
          <p:cNvPr id="12290" name="Picture 2" descr="image">
            <a:extLst>
              <a:ext uri="{FF2B5EF4-FFF2-40B4-BE49-F238E27FC236}">
                <a16:creationId xmlns:a16="http://schemas.microsoft.com/office/drawing/2014/main" id="{A09A828B-1513-5D70-29A4-1BC53181095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837" b="27961"/>
          <a:stretch/>
        </p:blipFill>
        <p:spPr bwMode="auto">
          <a:xfrm>
            <a:off x="1929681" y="68263"/>
            <a:ext cx="8540416" cy="4803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858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8" name="Rectangle 1332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3043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C89520-E65D-4DE2-9F97-E2A270A3F244}"/>
              </a:ext>
            </a:extLst>
          </p:cNvPr>
          <p:cNvSpPr>
            <a:spLocks noGrp="1"/>
          </p:cNvSpPr>
          <p:nvPr>
            <p:ph type="title"/>
          </p:nvPr>
        </p:nvSpPr>
        <p:spPr>
          <a:xfrm>
            <a:off x="556532" y="532214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Sandstorm, 1992</a:t>
            </a:r>
          </a:p>
        </p:txBody>
      </p:sp>
      <p:pic>
        <p:nvPicPr>
          <p:cNvPr id="13314" name="Picture 2" descr="image">
            <a:extLst>
              <a:ext uri="{FF2B5EF4-FFF2-40B4-BE49-F238E27FC236}">
                <a16:creationId xmlns:a16="http://schemas.microsoft.com/office/drawing/2014/main" id="{5A0FC157-69B4-F129-E2FE-26F8894439E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667"/>
          <a:stretch/>
        </p:blipFill>
        <p:spPr bwMode="auto">
          <a:xfrm>
            <a:off x="2190062" y="364587"/>
            <a:ext cx="7811876"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704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35" name="Rectangle 1742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37" name="Rectangle 1743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88558C-7E4D-5CBA-9F6D-3030BC7C985A}"/>
              </a:ext>
            </a:extLst>
          </p:cNvPr>
          <p:cNvSpPr>
            <a:spLocks noGrp="1"/>
          </p:cNvSpPr>
          <p:nvPr>
            <p:ph idx="1"/>
          </p:nvPr>
        </p:nvSpPr>
        <p:spPr>
          <a:xfrm>
            <a:off x="645066" y="2031101"/>
            <a:ext cx="4282984" cy="3511943"/>
          </a:xfrm>
        </p:spPr>
        <p:txBody>
          <a:bodyPr anchor="ctr">
            <a:normAutofit/>
          </a:bodyPr>
          <a:lstStyle/>
          <a:p>
            <a:r>
              <a:rPr lang="en-US" sz="3600"/>
              <a:t>Biography</a:t>
            </a:r>
          </a:p>
          <a:p>
            <a:r>
              <a:rPr lang="en-US" sz="3600"/>
              <a:t>Style</a:t>
            </a:r>
          </a:p>
          <a:p>
            <a:r>
              <a:rPr lang="en-US" sz="3600"/>
              <a:t>Famous Works</a:t>
            </a:r>
          </a:p>
          <a:p>
            <a:endParaRPr lang="en-US" sz="1800" dirty="0"/>
          </a:p>
        </p:txBody>
      </p:sp>
      <p:sp>
        <p:nvSpPr>
          <p:cNvPr id="17434" name="Rectangle 1743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36" name="Rectangle 1743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38" name="Rectangle 1743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image">
            <a:extLst>
              <a:ext uri="{FF2B5EF4-FFF2-40B4-BE49-F238E27FC236}">
                <a16:creationId xmlns:a16="http://schemas.microsoft.com/office/drawing/2014/main" id="{058EBCE1-B8D2-1E9B-A5AD-E56FF17646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21" r="-1" b="10208"/>
          <a:stretch/>
        </p:blipFill>
        <p:spPr bwMode="auto">
          <a:xfrm>
            <a:off x="5573117" y="182796"/>
            <a:ext cx="5974790" cy="579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756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7" name="Rectangle 14346">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9" name="Freeform: Shape 14348">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CC1968E-382A-463C-0006-776AE2BD866F}"/>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kern="1200">
                <a:solidFill>
                  <a:schemeClr val="tx1"/>
                </a:solidFill>
                <a:latin typeface="+mj-lt"/>
                <a:ea typeface="+mj-ea"/>
                <a:cs typeface="+mj-cs"/>
              </a:rPr>
              <a:t>Warming Trend</a:t>
            </a:r>
          </a:p>
        </p:txBody>
      </p:sp>
      <p:sp>
        <p:nvSpPr>
          <p:cNvPr id="14342" name="Content Placeholder 14341">
            <a:extLst>
              <a:ext uri="{FF2B5EF4-FFF2-40B4-BE49-F238E27FC236}">
                <a16:creationId xmlns:a16="http://schemas.microsoft.com/office/drawing/2014/main" id="{A25E72D6-19C4-54A4-F1D0-010C6A682040}"/>
              </a:ext>
            </a:extLst>
          </p:cNvPr>
          <p:cNvSpPr>
            <a:spLocks noGrp="1"/>
          </p:cNvSpPr>
          <p:nvPr>
            <p:ph idx="1"/>
          </p:nvPr>
        </p:nvSpPr>
        <p:spPr>
          <a:xfrm>
            <a:off x="996287" y="4121253"/>
            <a:ext cx="3125337" cy="1136843"/>
          </a:xfrm>
        </p:spPr>
        <p:txBody>
          <a:bodyPr vert="horz" lIns="91440" tIns="45720" rIns="91440" bIns="45720" rtlCol="0">
            <a:normAutofit/>
          </a:bodyPr>
          <a:lstStyle/>
          <a:p>
            <a:pPr marL="0" indent="0" algn="ctr">
              <a:buNone/>
            </a:pPr>
            <a:r>
              <a:rPr lang="en-US" sz="1800" kern="1200">
                <a:solidFill>
                  <a:schemeClr val="tx1"/>
                </a:solidFill>
                <a:latin typeface="+mn-lt"/>
                <a:ea typeface="+mn-ea"/>
                <a:cs typeface="+mn-cs"/>
              </a:rPr>
              <a:t>2002</a:t>
            </a:r>
          </a:p>
        </p:txBody>
      </p:sp>
      <p:pic>
        <p:nvPicPr>
          <p:cNvPr id="14338" name="Picture 2" descr="image">
            <a:extLst>
              <a:ext uri="{FF2B5EF4-FFF2-40B4-BE49-F238E27FC236}">
                <a16:creationId xmlns:a16="http://schemas.microsoft.com/office/drawing/2014/main" id="{F02AB2DA-3A54-5ACC-E146-4A738A1789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2" r="759"/>
          <a:stretch/>
        </p:blipFill>
        <p:spPr bwMode="auto">
          <a:xfrm>
            <a:off x="5895751" y="822322"/>
            <a:ext cx="5708649" cy="5183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86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71" name="Rectangle 1537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3" name="Freeform: Shape 15372">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24BE7A-09B5-F65B-A8CA-0EDCE2CD6817}"/>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kern="1200">
                <a:solidFill>
                  <a:schemeClr val="tx1"/>
                </a:solidFill>
                <a:latin typeface="+mj-lt"/>
                <a:ea typeface="+mj-ea"/>
                <a:cs typeface="+mj-cs"/>
              </a:rPr>
              <a:t>Driving East</a:t>
            </a:r>
          </a:p>
        </p:txBody>
      </p:sp>
      <p:sp>
        <p:nvSpPr>
          <p:cNvPr id="15366" name="Content Placeholder 15365">
            <a:extLst>
              <a:ext uri="{FF2B5EF4-FFF2-40B4-BE49-F238E27FC236}">
                <a16:creationId xmlns:a16="http://schemas.microsoft.com/office/drawing/2014/main" id="{6EE8FF62-C93D-BF1C-4024-15A3FBAEFE0E}"/>
              </a:ext>
            </a:extLst>
          </p:cNvPr>
          <p:cNvSpPr>
            <a:spLocks noGrp="1"/>
          </p:cNvSpPr>
          <p:nvPr>
            <p:ph idx="1"/>
          </p:nvPr>
        </p:nvSpPr>
        <p:spPr>
          <a:xfrm>
            <a:off x="996287" y="4121253"/>
            <a:ext cx="3125337" cy="1136843"/>
          </a:xfrm>
        </p:spPr>
        <p:txBody>
          <a:bodyPr vert="horz" lIns="91440" tIns="45720" rIns="91440" bIns="45720" rtlCol="0">
            <a:normAutofit/>
          </a:bodyPr>
          <a:lstStyle/>
          <a:p>
            <a:pPr marL="0" indent="0" algn="ctr">
              <a:buNone/>
            </a:pPr>
            <a:r>
              <a:rPr lang="en-US" sz="1800" kern="1200">
                <a:solidFill>
                  <a:schemeClr val="tx1"/>
                </a:solidFill>
                <a:latin typeface="+mn-lt"/>
                <a:ea typeface="+mn-ea"/>
                <a:cs typeface="+mn-cs"/>
              </a:rPr>
              <a:t>2002</a:t>
            </a:r>
          </a:p>
        </p:txBody>
      </p:sp>
      <p:pic>
        <p:nvPicPr>
          <p:cNvPr id="15362" name="Picture 2" descr="image">
            <a:extLst>
              <a:ext uri="{FF2B5EF4-FFF2-40B4-BE49-F238E27FC236}">
                <a16:creationId xmlns:a16="http://schemas.microsoft.com/office/drawing/2014/main" id="{BCAED755-5391-8DB4-6C6B-ABB3EDAADD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08" r="15882"/>
          <a:stretch/>
        </p:blipFill>
        <p:spPr bwMode="auto">
          <a:xfrm>
            <a:off x="5895751" y="822313"/>
            <a:ext cx="5708649" cy="518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81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5" name="Rectangle 16394">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7" name="Freeform: Shape 16396">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ABC0714-7EB9-DE2D-7A93-87458F582BD7}"/>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kern="1200">
                <a:solidFill>
                  <a:schemeClr val="tx1"/>
                </a:solidFill>
                <a:latin typeface="+mj-lt"/>
                <a:ea typeface="+mj-ea"/>
                <a:cs typeface="+mj-cs"/>
              </a:rPr>
              <a:t>Cloud Burst</a:t>
            </a:r>
          </a:p>
        </p:txBody>
      </p:sp>
      <p:sp>
        <p:nvSpPr>
          <p:cNvPr id="16390" name="Content Placeholder 16389">
            <a:extLst>
              <a:ext uri="{FF2B5EF4-FFF2-40B4-BE49-F238E27FC236}">
                <a16:creationId xmlns:a16="http://schemas.microsoft.com/office/drawing/2014/main" id="{3CE2EF74-BDA1-60A4-7826-1CA250495F7E}"/>
              </a:ext>
            </a:extLst>
          </p:cNvPr>
          <p:cNvSpPr>
            <a:spLocks noGrp="1"/>
          </p:cNvSpPr>
          <p:nvPr>
            <p:ph idx="1"/>
          </p:nvPr>
        </p:nvSpPr>
        <p:spPr>
          <a:xfrm>
            <a:off x="996287" y="4121253"/>
            <a:ext cx="3125337" cy="1136843"/>
          </a:xfrm>
        </p:spPr>
        <p:txBody>
          <a:bodyPr vert="horz" lIns="91440" tIns="45720" rIns="91440" bIns="45720" rtlCol="0">
            <a:normAutofit/>
          </a:bodyPr>
          <a:lstStyle/>
          <a:p>
            <a:pPr marL="0" indent="0" algn="ctr">
              <a:buNone/>
            </a:pPr>
            <a:r>
              <a:rPr lang="en-US" sz="1800" kern="1200">
                <a:solidFill>
                  <a:schemeClr val="tx1"/>
                </a:solidFill>
                <a:latin typeface="+mn-lt"/>
                <a:ea typeface="+mn-ea"/>
                <a:cs typeface="+mn-cs"/>
              </a:rPr>
              <a:t>2002</a:t>
            </a:r>
          </a:p>
        </p:txBody>
      </p:sp>
      <p:pic>
        <p:nvPicPr>
          <p:cNvPr id="16386" name="Picture 2" descr="image">
            <a:extLst>
              <a:ext uri="{FF2B5EF4-FFF2-40B4-BE49-F238E27FC236}">
                <a16:creationId xmlns:a16="http://schemas.microsoft.com/office/drawing/2014/main" id="{77387EA2-CBC1-FA05-774F-F93FB4AFD0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2368"/>
          <a:stretch/>
        </p:blipFill>
        <p:spPr bwMode="auto">
          <a:xfrm>
            <a:off x="5895751" y="822301"/>
            <a:ext cx="5708649" cy="518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517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649014-715F-BB99-5C46-7930F3CE09A9}"/>
              </a:ext>
            </a:extLst>
          </p:cNvPr>
          <p:cNvSpPr>
            <a:spLocks noGrp="1"/>
          </p:cNvSpPr>
          <p:nvPr>
            <p:ph type="title"/>
          </p:nvPr>
        </p:nvSpPr>
        <p:spPr>
          <a:xfrm>
            <a:off x="635000" y="640823"/>
            <a:ext cx="3418659" cy="5583148"/>
          </a:xfrm>
        </p:spPr>
        <p:txBody>
          <a:bodyPr anchor="ctr">
            <a:normAutofit/>
          </a:bodyPr>
          <a:lstStyle/>
          <a:p>
            <a:r>
              <a:rPr lang="en-US" sz="5400" dirty="0"/>
              <a:t>Recap</a:t>
            </a:r>
            <a:br>
              <a:rPr lang="en-US" sz="5400" dirty="0"/>
            </a:br>
            <a:r>
              <a:rPr lang="en-US" sz="5400" dirty="0"/>
              <a:t>Questions: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5BBD399-CE78-3807-C12A-A4AD480EC1A5}"/>
              </a:ext>
            </a:extLst>
          </p:cNvPr>
          <p:cNvGraphicFramePr>
            <a:graphicFrameLocks noGrp="1"/>
          </p:cNvGraphicFramePr>
          <p:nvPr>
            <p:ph idx="1"/>
            <p:extLst>
              <p:ext uri="{D42A27DB-BD31-4B8C-83A1-F6EECF244321}">
                <p14:modId xmlns:p14="http://schemas.microsoft.com/office/powerpoint/2010/main" val="66889675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0655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9F61700-0AA7-BBF8-3B92-7D75AB125490}"/>
              </a:ext>
            </a:extLst>
          </p:cNvPr>
          <p:cNvPicPr>
            <a:picLocks noGrp="1" noChangeAspect="1"/>
          </p:cNvPicPr>
          <p:nvPr>
            <p:ph idx="1"/>
          </p:nvPr>
        </p:nvPicPr>
        <p:blipFill rotWithShape="1">
          <a:blip r:embed="rId2"/>
          <a:srcRect t="1788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32767E-D0CF-7C16-7997-4B00DE78C80E}"/>
              </a:ext>
            </a:extLst>
          </p:cNvPr>
          <p:cNvSpPr>
            <a:spLocks noGrp="1"/>
          </p:cNvSpPr>
          <p:nvPr>
            <p:ph type="title"/>
          </p:nvPr>
        </p:nvSpPr>
        <p:spPr>
          <a:xfrm>
            <a:off x="523875" y="5317240"/>
            <a:ext cx="11210925" cy="744836"/>
          </a:xfrm>
        </p:spPr>
        <p:txBody>
          <a:bodyPr vert="horz" lIns="91440" tIns="45720" rIns="91440" bIns="45720" rtlCol="0" anchor="ctr">
            <a:noAutofit/>
          </a:bodyPr>
          <a:lstStyle/>
          <a:p>
            <a:pPr algn="ctr"/>
            <a:r>
              <a:rPr lang="en-US" sz="2500" b="0" i="0">
                <a:solidFill>
                  <a:srgbClr val="000000"/>
                </a:solidFill>
                <a:effectLst/>
                <a:latin typeface="AvenirLTW01-35LightObli"/>
              </a:rPr>
              <a:t>There are no rules... that is how art is born, that is how breakthroughs happen. Go against the rules or ignore the rules, that is what invention is about. - Frankenthaler</a:t>
            </a:r>
            <a:endParaRPr lang="en-US" sz="2500" dirty="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858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39" name="Rectangle 1843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57BB97-4C85-CC13-089F-40EDABEDFA9C}"/>
              </a:ext>
            </a:extLst>
          </p:cNvPr>
          <p:cNvSpPr>
            <a:spLocks noGrp="1"/>
          </p:cNvSpPr>
          <p:nvPr>
            <p:ph type="title"/>
          </p:nvPr>
        </p:nvSpPr>
        <p:spPr>
          <a:xfrm>
            <a:off x="589560" y="856180"/>
            <a:ext cx="4560584" cy="1128068"/>
          </a:xfrm>
        </p:spPr>
        <p:txBody>
          <a:bodyPr anchor="ctr">
            <a:normAutofit/>
          </a:bodyPr>
          <a:lstStyle/>
          <a:p>
            <a:r>
              <a:rPr lang="en-US" sz="4000"/>
              <a:t>Biography</a:t>
            </a:r>
          </a:p>
        </p:txBody>
      </p:sp>
      <p:grpSp>
        <p:nvGrpSpPr>
          <p:cNvPr id="18441" name="Group 1844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8442" name="Rectangle 1844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3" name="Rectangle 1844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45" name="Rectangle 1844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E5E894-0F93-EF4B-0F20-C2338E92DEC6}"/>
              </a:ext>
            </a:extLst>
          </p:cNvPr>
          <p:cNvSpPr>
            <a:spLocks noGrp="1"/>
          </p:cNvSpPr>
          <p:nvPr>
            <p:ph idx="1"/>
          </p:nvPr>
        </p:nvSpPr>
        <p:spPr>
          <a:xfrm>
            <a:off x="-1" y="1984248"/>
            <a:ext cx="5685810" cy="4818253"/>
          </a:xfrm>
        </p:spPr>
        <p:txBody>
          <a:bodyPr anchor="ctr">
            <a:normAutofit lnSpcReduction="10000"/>
          </a:bodyPr>
          <a:lstStyle/>
          <a:p>
            <a:r>
              <a:rPr lang="en-US" sz="2000" b="0" i="0" dirty="0">
                <a:effectLst/>
                <a:latin typeface="Proxima N W01 Reg"/>
              </a:rPr>
              <a:t>Frankenthaler was born on December 12, 1928</a:t>
            </a:r>
          </a:p>
          <a:p>
            <a:r>
              <a:rPr lang="en-US" sz="2000" dirty="0">
                <a:latin typeface="Proxima N W01 Reg"/>
              </a:rPr>
              <a:t>She was </a:t>
            </a:r>
            <a:r>
              <a:rPr lang="en-US" sz="2000" b="0" i="0" dirty="0">
                <a:effectLst/>
                <a:latin typeface="Proxima N W01 Reg"/>
              </a:rPr>
              <a:t>raised in New York City</a:t>
            </a:r>
          </a:p>
          <a:p>
            <a:r>
              <a:rPr lang="en-US" sz="2000" b="0" i="0" dirty="0">
                <a:effectLst/>
                <a:latin typeface="Proxima N W01 Reg"/>
              </a:rPr>
              <a:t>In 1949 she graduated from Bennington College, Vermont. </a:t>
            </a:r>
          </a:p>
          <a:p>
            <a:r>
              <a:rPr lang="en-US" sz="2000" b="0" i="0" dirty="0">
                <a:effectLst/>
                <a:latin typeface="Proxima N W01 Reg"/>
              </a:rPr>
              <a:t>Frankenthaler’s professional exhibition career began in 1950, when Adolph Gottlieb selected her painting </a:t>
            </a:r>
            <a:r>
              <a:rPr lang="en-US" sz="2000" b="0" i="1" dirty="0">
                <a:effectLst/>
                <a:latin typeface="Proxima N W01 Reg It"/>
              </a:rPr>
              <a:t>Beach</a:t>
            </a:r>
            <a:r>
              <a:rPr lang="en-US" sz="2000" b="0" i="0" dirty="0">
                <a:effectLst/>
                <a:latin typeface="Proxima N W01 Reg"/>
              </a:rPr>
              <a:t> (1950) for inclusion in the exhibition</a:t>
            </a:r>
          </a:p>
          <a:p>
            <a:r>
              <a:rPr lang="en-US" sz="2000" b="0" i="0" dirty="0">
                <a:effectLst/>
                <a:latin typeface="Proxima N W01 Reg"/>
              </a:rPr>
              <a:t> Her first solo exhibition was presented in 1951  </a:t>
            </a:r>
          </a:p>
          <a:p>
            <a:r>
              <a:rPr lang="en-US" sz="2000" b="0" i="0" dirty="0">
                <a:effectLst/>
                <a:latin typeface="Proxima N W01 Reg"/>
              </a:rPr>
              <a:t>She had her first major museum exhibition in 1960, at New York’s Jewish Museum</a:t>
            </a:r>
          </a:p>
          <a:p>
            <a:r>
              <a:rPr lang="en-US" sz="2000" b="0" i="0" dirty="0">
                <a:effectLst/>
                <a:latin typeface="Proxima N W01 Reg"/>
              </a:rPr>
              <a:t>Her second, in 1969, at the Whitney Museum of American Art</a:t>
            </a:r>
          </a:p>
          <a:p>
            <a:r>
              <a:rPr lang="en-US" sz="2000" dirty="0">
                <a:latin typeface="Proxima N W01 Reg"/>
              </a:rPr>
              <a:t>F</a:t>
            </a:r>
            <a:r>
              <a:rPr lang="en-US" sz="2000" b="0" i="0" dirty="0">
                <a:effectLst/>
                <a:latin typeface="Proxima N W01 Reg"/>
              </a:rPr>
              <a:t>ollowed by an international tour.</a:t>
            </a:r>
            <a:endParaRPr lang="en-US" sz="2000" dirty="0"/>
          </a:p>
        </p:txBody>
      </p:sp>
      <p:sp>
        <p:nvSpPr>
          <p:cNvPr id="18447" name="Rectangle 1844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9" name="Rectangle 1844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image">
            <a:extLst>
              <a:ext uri="{FF2B5EF4-FFF2-40B4-BE49-F238E27FC236}">
                <a16:creationId xmlns:a16="http://schemas.microsoft.com/office/drawing/2014/main" id="{DDFD91F5-B018-3187-F86E-852F4A6DE6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53" r="11503"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23B0CEFE-99CA-14E3-109F-FB478E2C9920}"/>
              </a:ext>
            </a:extLst>
          </p:cNvPr>
          <p:cNvSpPr>
            <a:spLocks noGrp="1"/>
          </p:cNvSpPr>
          <p:nvPr>
            <p:ph type="ftr" sz="quarter" idx="11"/>
          </p:nvPr>
        </p:nvSpPr>
        <p:spPr>
          <a:xfrm>
            <a:off x="5685810" y="6492240"/>
            <a:ext cx="3050866" cy="365125"/>
          </a:xfrm>
        </p:spPr>
        <p:txBody>
          <a:bodyPr>
            <a:normAutofit/>
          </a:bodyPr>
          <a:lstStyle/>
          <a:p>
            <a:pPr algn="l">
              <a:lnSpc>
                <a:spcPct val="90000"/>
              </a:lnSpc>
              <a:spcAft>
                <a:spcPts val="600"/>
              </a:spcAft>
            </a:pPr>
            <a:r>
              <a:rPr lang="en-US" sz="900"/>
              <a:t>https://www.frankenthalerfoundation.org/helen/biography</a:t>
            </a:r>
          </a:p>
        </p:txBody>
      </p:sp>
    </p:spTree>
    <p:extLst>
      <p:ext uri="{BB962C8B-B14F-4D97-AF65-F5344CB8AC3E}">
        <p14:creationId xmlns:p14="http://schemas.microsoft.com/office/powerpoint/2010/main" val="343648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8ADB-BB5E-BB43-7CB3-203CFED5FB5C}"/>
              </a:ext>
            </a:extLst>
          </p:cNvPr>
          <p:cNvSpPr>
            <a:spLocks noGrp="1"/>
          </p:cNvSpPr>
          <p:nvPr>
            <p:ph type="title"/>
          </p:nvPr>
        </p:nvSpPr>
        <p:spPr>
          <a:xfrm>
            <a:off x="6417733" y="490537"/>
            <a:ext cx="5291663" cy="1628775"/>
          </a:xfrm>
        </p:spPr>
        <p:txBody>
          <a:bodyPr anchor="b">
            <a:normAutofit/>
          </a:bodyPr>
          <a:lstStyle/>
          <a:p>
            <a:r>
              <a:rPr lang="en-US" sz="4000" dirty="0"/>
              <a:t>Beach - 1950</a:t>
            </a:r>
          </a:p>
        </p:txBody>
      </p:sp>
      <p:pic>
        <p:nvPicPr>
          <p:cNvPr id="2050" name="Picture 2" descr="image">
            <a:extLst>
              <a:ext uri="{FF2B5EF4-FFF2-40B4-BE49-F238E27FC236}">
                <a16:creationId xmlns:a16="http://schemas.microsoft.com/office/drawing/2014/main" id="{34A400FA-8512-C8E8-4355-3AD4BB71FF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10"/>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2054" name="Content Placeholder 2053">
            <a:extLst>
              <a:ext uri="{FF2B5EF4-FFF2-40B4-BE49-F238E27FC236}">
                <a16:creationId xmlns:a16="http://schemas.microsoft.com/office/drawing/2014/main" id="{A820C3A6-896A-B2CB-7357-398EC81C5438}"/>
              </a:ext>
            </a:extLst>
          </p:cNvPr>
          <p:cNvSpPr>
            <a:spLocks noGrp="1"/>
          </p:cNvSpPr>
          <p:nvPr>
            <p:ph idx="1"/>
          </p:nvPr>
        </p:nvSpPr>
        <p:spPr>
          <a:xfrm>
            <a:off x="6417734" y="2614612"/>
            <a:ext cx="5291663" cy="3752849"/>
          </a:xfrm>
        </p:spPr>
        <p:txBody>
          <a:bodyPr>
            <a:normAutofit/>
          </a:bodyPr>
          <a:lstStyle/>
          <a:p>
            <a:r>
              <a:rPr lang="en-US" sz="1800" b="0" i="0">
                <a:effectLst/>
                <a:latin typeface="Proxima N W01 Reg"/>
              </a:rPr>
              <a:t>Oil, sand, plaster of Paris, and coffee grounds on sized, primed canvas</a:t>
            </a:r>
            <a:endParaRPr lang="en-US" sz="1800" dirty="0"/>
          </a:p>
        </p:txBody>
      </p:sp>
      <p:sp>
        <p:nvSpPr>
          <p:cNvPr id="4" name="Footer Placeholder 3">
            <a:extLst>
              <a:ext uri="{FF2B5EF4-FFF2-40B4-BE49-F238E27FC236}">
                <a16:creationId xmlns:a16="http://schemas.microsoft.com/office/drawing/2014/main" id="{D7E37984-26C2-B978-8F9D-08B2D41CF2EC}"/>
              </a:ext>
            </a:extLst>
          </p:cNvPr>
          <p:cNvSpPr>
            <a:spLocks noGrp="1"/>
          </p:cNvSpPr>
          <p:nvPr>
            <p:ph type="ftr" sz="quarter" idx="11"/>
          </p:nvPr>
        </p:nvSpPr>
        <p:spPr>
          <a:xfrm>
            <a:off x="6417733" y="6356350"/>
            <a:ext cx="5291667" cy="365125"/>
          </a:xfrm>
        </p:spPr>
        <p:txBody>
          <a:bodyPr>
            <a:normAutofit/>
          </a:bodyPr>
          <a:lstStyle/>
          <a:p>
            <a:pPr algn="r">
              <a:spcAft>
                <a:spcPts val="600"/>
              </a:spcAft>
            </a:pPr>
            <a:r>
              <a:rPr lang="en-US">
                <a:solidFill>
                  <a:schemeClr val="tx1">
                    <a:lumMod val="75000"/>
                    <a:lumOff val="25000"/>
                  </a:schemeClr>
                </a:solidFill>
              </a:rPr>
              <a:t>https://www.frankenthalerfoundation.org/artworks/beach/details</a:t>
            </a:r>
          </a:p>
        </p:txBody>
      </p:sp>
    </p:spTree>
    <p:extLst>
      <p:ext uri="{BB962C8B-B14F-4D97-AF65-F5344CB8AC3E}">
        <p14:creationId xmlns:p14="http://schemas.microsoft.com/office/powerpoint/2010/main" val="1826588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a:extLst>
              <a:ext uri="{FF2B5EF4-FFF2-40B4-BE49-F238E27FC236}">
                <a16:creationId xmlns:a16="http://schemas.microsoft.com/office/drawing/2014/main" id="{A6DC8B26-444B-F0F5-30ED-7767C4A44B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77"/>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7374A1-B3EF-0FA1-BE2E-A166D3141612}"/>
              </a:ext>
            </a:extLst>
          </p:cNvPr>
          <p:cNvSpPr>
            <a:spLocks noGrp="1"/>
          </p:cNvSpPr>
          <p:nvPr>
            <p:ph type="title"/>
          </p:nvPr>
        </p:nvSpPr>
        <p:spPr>
          <a:xfrm>
            <a:off x="7531610" y="365125"/>
            <a:ext cx="3822189" cy="1899912"/>
          </a:xfrm>
        </p:spPr>
        <p:txBody>
          <a:bodyPr>
            <a:normAutofit/>
          </a:bodyPr>
          <a:lstStyle/>
          <a:p>
            <a:r>
              <a:rPr lang="en-US" sz="4000" dirty="0"/>
              <a:t>Mountain and Sea</a:t>
            </a:r>
          </a:p>
        </p:txBody>
      </p:sp>
      <p:sp>
        <p:nvSpPr>
          <p:cNvPr id="3" name="Content Placeholder 2">
            <a:extLst>
              <a:ext uri="{FF2B5EF4-FFF2-40B4-BE49-F238E27FC236}">
                <a16:creationId xmlns:a16="http://schemas.microsoft.com/office/drawing/2014/main" id="{3D9F51EC-4679-61D1-14F0-F6CBB551D38A}"/>
              </a:ext>
            </a:extLst>
          </p:cNvPr>
          <p:cNvSpPr>
            <a:spLocks noGrp="1"/>
          </p:cNvSpPr>
          <p:nvPr>
            <p:ph idx="1"/>
          </p:nvPr>
        </p:nvSpPr>
        <p:spPr>
          <a:xfrm>
            <a:off x="7531610" y="2434201"/>
            <a:ext cx="3822189" cy="3742762"/>
          </a:xfrm>
        </p:spPr>
        <p:txBody>
          <a:bodyPr>
            <a:normAutofit/>
          </a:bodyPr>
          <a:lstStyle/>
          <a:p>
            <a:r>
              <a:rPr lang="en-US" sz="2000" b="0" i="0">
                <a:effectLst/>
                <a:latin typeface="Proxima N W01 Reg"/>
              </a:rPr>
              <a:t>In 1952 a “breakthrough” painting of American abstraction for which she poured thinned paint directly onto raw, unprimed canvas laid on the studio floor, working from all sides to create floating fields of translucent color.</a:t>
            </a:r>
            <a:endParaRPr lang="en-US" sz="2000"/>
          </a:p>
        </p:txBody>
      </p:sp>
      <p:sp>
        <p:nvSpPr>
          <p:cNvPr id="4" name="Footer Placeholder 3">
            <a:extLst>
              <a:ext uri="{FF2B5EF4-FFF2-40B4-BE49-F238E27FC236}">
                <a16:creationId xmlns:a16="http://schemas.microsoft.com/office/drawing/2014/main" id="{8BC57034-AB27-E225-E6D6-4535E55BC423}"/>
              </a:ext>
            </a:extLst>
          </p:cNvPr>
          <p:cNvSpPr>
            <a:spLocks noGrp="1"/>
          </p:cNvSpPr>
          <p:nvPr>
            <p:ph type="ftr" sz="quarter" idx="11"/>
          </p:nvPr>
        </p:nvSpPr>
        <p:spPr>
          <a:xfrm>
            <a:off x="7907216" y="6381931"/>
            <a:ext cx="4114800" cy="365125"/>
          </a:xfrm>
        </p:spPr>
        <p:txBody>
          <a:bodyPr>
            <a:normAutofit/>
          </a:bodyPr>
          <a:lstStyle/>
          <a:p>
            <a:pPr>
              <a:lnSpc>
                <a:spcPct val="90000"/>
              </a:lnSpc>
              <a:spcAft>
                <a:spcPts val="600"/>
              </a:spcAft>
            </a:pPr>
            <a:r>
              <a:rPr lang="en-US" sz="900" dirty="0">
                <a:solidFill>
                  <a:schemeClr val="tx1"/>
                </a:solidFill>
              </a:rPr>
              <a:t>https://www.frankenthalerfoundation.org/artworks/mountains-and-sea/details/all</a:t>
            </a:r>
          </a:p>
        </p:txBody>
      </p:sp>
    </p:spTree>
    <p:extLst>
      <p:ext uri="{BB962C8B-B14F-4D97-AF65-F5344CB8AC3E}">
        <p14:creationId xmlns:p14="http://schemas.microsoft.com/office/powerpoint/2010/main" val="856898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3" name="Rectangle 1946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27E135-79E4-DB60-3427-76D2109A82AC}"/>
              </a:ext>
            </a:extLst>
          </p:cNvPr>
          <p:cNvSpPr>
            <a:spLocks noGrp="1"/>
          </p:cNvSpPr>
          <p:nvPr>
            <p:ph type="title"/>
          </p:nvPr>
        </p:nvSpPr>
        <p:spPr>
          <a:xfrm>
            <a:off x="589560" y="856180"/>
            <a:ext cx="4560584" cy="1128068"/>
          </a:xfrm>
        </p:spPr>
        <p:txBody>
          <a:bodyPr anchor="ctr">
            <a:normAutofit/>
          </a:bodyPr>
          <a:lstStyle/>
          <a:p>
            <a:r>
              <a:rPr lang="en-US" sz="4000"/>
              <a:t>Her Style</a:t>
            </a:r>
          </a:p>
        </p:txBody>
      </p:sp>
      <p:grpSp>
        <p:nvGrpSpPr>
          <p:cNvPr id="19465" name="Group 1946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466" name="Rectangle 1946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7" name="Rectangle 1946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69" name="Rectangle 1946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F9ACE5-E9E4-75E6-A6A1-C00300CD9793}"/>
              </a:ext>
            </a:extLst>
          </p:cNvPr>
          <p:cNvSpPr>
            <a:spLocks noGrp="1"/>
          </p:cNvSpPr>
          <p:nvPr>
            <p:ph idx="1"/>
          </p:nvPr>
        </p:nvSpPr>
        <p:spPr>
          <a:xfrm>
            <a:off x="87363" y="1984248"/>
            <a:ext cx="5564978" cy="5021463"/>
          </a:xfrm>
        </p:spPr>
        <p:txBody>
          <a:bodyPr anchor="ctr">
            <a:normAutofit/>
          </a:bodyPr>
          <a:lstStyle/>
          <a:p>
            <a:r>
              <a:rPr lang="en-US" sz="2000" b="0" i="0" dirty="0">
                <a:effectLst/>
                <a:latin typeface="Proxima N W01 Reg"/>
              </a:rPr>
              <a:t>She was a postwar American abstract painter and c</a:t>
            </a:r>
            <a:r>
              <a:rPr lang="en-US" sz="2000" dirty="0">
                <a:latin typeface="Proxima N W01 Reg"/>
              </a:rPr>
              <a:t>ontemporary artist</a:t>
            </a:r>
            <a:endParaRPr lang="en-US" sz="2000" b="0" i="0" dirty="0">
              <a:effectLst/>
              <a:latin typeface="Proxima N W01 Reg"/>
            </a:endParaRPr>
          </a:p>
          <a:p>
            <a:r>
              <a:rPr lang="en-US" sz="2000" dirty="0">
                <a:latin typeface="Proxima N W01 Reg"/>
              </a:rPr>
              <a:t>W</a:t>
            </a:r>
            <a:r>
              <a:rPr lang="en-US" sz="2000" b="0" i="0" dirty="0">
                <a:effectLst/>
                <a:latin typeface="Proxima N W01 Reg"/>
              </a:rPr>
              <a:t>idely credited for playing a pivotal role in the transition from Abstract Expressionism to Color Field painting</a:t>
            </a:r>
          </a:p>
          <a:p>
            <a:r>
              <a:rPr lang="en-US" sz="2000" b="0" i="0" dirty="0">
                <a:effectLst/>
                <a:latin typeface="Proxima N W01 Reg"/>
              </a:rPr>
              <a:t> Invented the soak-stain technique </a:t>
            </a:r>
            <a:r>
              <a:rPr lang="en-US" sz="2000" i="0" dirty="0">
                <a:effectLst/>
                <a:latin typeface="Proxima N W01 Reg"/>
              </a:rPr>
              <a:t>(This technique involved using thinned-down paint to create abstract paintings so oil paints looked like watercolor!)</a:t>
            </a:r>
          </a:p>
          <a:p>
            <a:r>
              <a:rPr lang="en-US" sz="2000" dirty="0">
                <a:latin typeface="Proxima N W01 Reg"/>
              </a:rPr>
              <a:t>Referenced figures </a:t>
            </a:r>
            <a:r>
              <a:rPr lang="en-US" sz="2000" b="0" i="0" dirty="0">
                <a:effectLst/>
                <a:latin typeface="Proxima N W01 Reg"/>
              </a:rPr>
              <a:t>and landscape in unique ways</a:t>
            </a:r>
          </a:p>
          <a:p>
            <a:r>
              <a:rPr lang="en-US" sz="2000" b="0" i="0" dirty="0">
                <a:effectLst/>
                <a:latin typeface="Proxima N W01 Reg"/>
              </a:rPr>
              <a:t>In addition to producing unique paintings on canvas and paper, she worked in a wide range of media, including ceramics, sculpture, tapestry, and especially printmaking.</a:t>
            </a:r>
            <a:endParaRPr lang="en-US" sz="2000" dirty="0"/>
          </a:p>
        </p:txBody>
      </p:sp>
      <p:sp>
        <p:nvSpPr>
          <p:cNvPr id="19471" name="Rectangle 1947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73" name="Rectangle 1947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image">
            <a:extLst>
              <a:ext uri="{FF2B5EF4-FFF2-40B4-BE49-F238E27FC236}">
                <a16:creationId xmlns:a16="http://schemas.microsoft.com/office/drawing/2014/main" id="{22954567-D176-59A7-5B65-AE774E2112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12758"/>
          <a:stretch/>
        </p:blipFill>
        <p:spPr bwMode="auto">
          <a:xfrm>
            <a:off x="5683531" y="220067"/>
            <a:ext cx="6317247" cy="612382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B0EB868-2136-65E3-432E-8FC71CE161F9}"/>
              </a:ext>
            </a:extLst>
          </p:cNvPr>
          <p:cNvSpPr>
            <a:spLocks noGrp="1"/>
          </p:cNvSpPr>
          <p:nvPr>
            <p:ph type="ftr" sz="quarter" idx="11"/>
          </p:nvPr>
        </p:nvSpPr>
        <p:spPr>
          <a:xfrm>
            <a:off x="5685810" y="6492240"/>
            <a:ext cx="3050866" cy="365125"/>
          </a:xfrm>
        </p:spPr>
        <p:txBody>
          <a:bodyPr>
            <a:normAutofit/>
          </a:bodyPr>
          <a:lstStyle/>
          <a:p>
            <a:pPr algn="l">
              <a:lnSpc>
                <a:spcPct val="90000"/>
              </a:lnSpc>
              <a:spcAft>
                <a:spcPts val="600"/>
              </a:spcAft>
            </a:pPr>
            <a:r>
              <a:rPr lang="en-US" sz="900"/>
              <a:t>https://www.frankenthalerfoundation.org/helen/biography</a:t>
            </a:r>
          </a:p>
        </p:txBody>
      </p:sp>
    </p:spTree>
    <p:extLst>
      <p:ext uri="{BB962C8B-B14F-4D97-AF65-F5344CB8AC3E}">
        <p14:creationId xmlns:p14="http://schemas.microsoft.com/office/powerpoint/2010/main" val="812340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7" name="Rectangle 2048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6B90A6-EFE0-BE5B-5DC2-2EA926D0AAA9}"/>
              </a:ext>
            </a:extLst>
          </p:cNvPr>
          <p:cNvSpPr>
            <a:spLocks noGrp="1"/>
          </p:cNvSpPr>
          <p:nvPr>
            <p:ph type="title"/>
          </p:nvPr>
        </p:nvSpPr>
        <p:spPr>
          <a:xfrm>
            <a:off x="589560" y="856180"/>
            <a:ext cx="4560584" cy="1128068"/>
          </a:xfrm>
        </p:spPr>
        <p:txBody>
          <a:bodyPr anchor="ctr">
            <a:normAutofit/>
          </a:bodyPr>
          <a:lstStyle/>
          <a:p>
            <a:r>
              <a:rPr lang="en-US" sz="4000"/>
              <a:t>Color Field </a:t>
            </a:r>
          </a:p>
        </p:txBody>
      </p:sp>
      <p:grpSp>
        <p:nvGrpSpPr>
          <p:cNvPr id="20489" name="Group 2048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490" name="Rectangle 2048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1" name="Rectangle 2049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93" name="Rectangle 2049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674EE9-405F-9EC7-30D3-B83F2739E8E3}"/>
              </a:ext>
            </a:extLst>
          </p:cNvPr>
          <p:cNvSpPr>
            <a:spLocks noGrp="1"/>
          </p:cNvSpPr>
          <p:nvPr>
            <p:ph idx="1"/>
          </p:nvPr>
        </p:nvSpPr>
        <p:spPr>
          <a:xfrm>
            <a:off x="355197" y="2145433"/>
            <a:ext cx="5038636" cy="4711932"/>
          </a:xfrm>
        </p:spPr>
        <p:txBody>
          <a:bodyPr anchor="ctr">
            <a:normAutofit lnSpcReduction="10000"/>
          </a:bodyPr>
          <a:lstStyle/>
          <a:p>
            <a:r>
              <a:rPr lang="en-US" sz="2000" b="0" i="0" dirty="0">
                <a:effectLst/>
                <a:latin typeface="Roboto" panose="02000000000000000000" pitchFamily="2" charset="0"/>
              </a:rPr>
              <a:t>Color field painting is a style of abstract painting that emerged in New York City during the 1940s and 1950s. </a:t>
            </a:r>
          </a:p>
          <a:p>
            <a:r>
              <a:rPr lang="en-US" sz="2000" b="0" i="0" dirty="0">
                <a:effectLst/>
                <a:latin typeface="Roboto" panose="02000000000000000000" pitchFamily="2" charset="0"/>
              </a:rPr>
              <a:t>It was inspired by European modernism (Modernism was </a:t>
            </a:r>
            <a:r>
              <a:rPr lang="en-US" sz="2000" i="0" dirty="0">
                <a:effectLst/>
                <a:latin typeface="Roboto" panose="02000000000000000000" pitchFamily="2" charset="0"/>
              </a:rPr>
              <a:t>a cultural movement which spread across Europe in the 19</a:t>
            </a:r>
            <a:r>
              <a:rPr lang="en-US" sz="2000" i="0" baseline="30000" dirty="0">
                <a:effectLst/>
                <a:latin typeface="Roboto" panose="02000000000000000000" pitchFamily="2" charset="0"/>
              </a:rPr>
              <a:t>th</a:t>
            </a:r>
            <a:r>
              <a:rPr lang="en-US" sz="2000" i="0" dirty="0">
                <a:effectLst/>
                <a:latin typeface="Roboto" panose="02000000000000000000" pitchFamily="2" charset="0"/>
              </a:rPr>
              <a:t> and 20</a:t>
            </a:r>
            <a:r>
              <a:rPr lang="en-US" sz="2000" i="0" baseline="30000" dirty="0">
                <a:effectLst/>
                <a:latin typeface="Roboto" panose="02000000000000000000" pitchFamily="2" charset="0"/>
              </a:rPr>
              <a:t>th</a:t>
            </a:r>
            <a:r>
              <a:rPr lang="en-US" sz="2000" i="0" dirty="0">
                <a:effectLst/>
                <a:latin typeface="Roboto" panose="02000000000000000000" pitchFamily="2" charset="0"/>
              </a:rPr>
              <a:t> centuries.) </a:t>
            </a:r>
          </a:p>
          <a:p>
            <a:r>
              <a:rPr lang="en-US" sz="2000" b="0" i="0" dirty="0">
                <a:effectLst/>
                <a:latin typeface="Roboto" panose="02000000000000000000" pitchFamily="2" charset="0"/>
              </a:rPr>
              <a:t>It is difficult to define, but generally it was viewed as a move towards change.  </a:t>
            </a:r>
          </a:p>
          <a:p>
            <a:r>
              <a:rPr lang="en-US" sz="2000" b="0" i="0" dirty="0">
                <a:effectLst/>
                <a:latin typeface="Roboto" panose="02000000000000000000" pitchFamily="2" charset="0"/>
              </a:rPr>
              <a:t>Focused on freedom and expression. </a:t>
            </a:r>
          </a:p>
          <a:p>
            <a:r>
              <a:rPr lang="en-US" sz="2000" b="0" i="0" dirty="0">
                <a:effectLst/>
                <a:latin typeface="Roboto" panose="02000000000000000000" pitchFamily="2" charset="0"/>
              </a:rPr>
              <a:t>Despite its often chaotic and spontaneous appearance, it possesses a structure that is composed of six key elements: color, shape, form, texture, line, and value)</a:t>
            </a:r>
            <a:endParaRPr lang="en-US" sz="2000" dirty="0"/>
          </a:p>
        </p:txBody>
      </p:sp>
      <p:sp>
        <p:nvSpPr>
          <p:cNvPr id="20495" name="Rectangle 2049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7" name="Rectangle 2049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image">
            <a:extLst>
              <a:ext uri="{FF2B5EF4-FFF2-40B4-BE49-F238E27FC236}">
                <a16:creationId xmlns:a16="http://schemas.microsoft.com/office/drawing/2014/main" id="{F9B4D61C-0D09-2E5D-0067-7385A20831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81" r="7140"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F8416B6F-B1EE-3E26-2040-FC1BE87FBCA6}"/>
              </a:ext>
            </a:extLst>
          </p:cNvPr>
          <p:cNvSpPr>
            <a:spLocks noGrp="1"/>
          </p:cNvSpPr>
          <p:nvPr>
            <p:ph type="ftr" sz="quarter" idx="11"/>
          </p:nvPr>
        </p:nvSpPr>
        <p:spPr>
          <a:xfrm>
            <a:off x="5685810" y="6492240"/>
            <a:ext cx="3050866" cy="365125"/>
          </a:xfrm>
        </p:spPr>
        <p:txBody>
          <a:bodyPr>
            <a:normAutofit/>
          </a:bodyPr>
          <a:lstStyle/>
          <a:p>
            <a:pPr algn="l">
              <a:spcAft>
                <a:spcPts val="600"/>
              </a:spcAft>
            </a:pPr>
            <a:r>
              <a:rPr lang="en-US"/>
              <a:t>https://en.wikipedia.org/wiki/Color_field</a:t>
            </a:r>
          </a:p>
        </p:txBody>
      </p:sp>
    </p:spTree>
    <p:extLst>
      <p:ext uri="{BB962C8B-B14F-4D97-AF65-F5344CB8AC3E}">
        <p14:creationId xmlns:p14="http://schemas.microsoft.com/office/powerpoint/2010/main" val="1353482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26" name="Rectangle 2152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CE4A42-A40E-8527-FFEF-7713DE8A9442}"/>
              </a:ext>
            </a:extLst>
          </p:cNvPr>
          <p:cNvSpPr>
            <a:spLocks noGrp="1"/>
          </p:cNvSpPr>
          <p:nvPr>
            <p:ph type="title"/>
          </p:nvPr>
        </p:nvSpPr>
        <p:spPr>
          <a:xfrm>
            <a:off x="589560" y="856180"/>
            <a:ext cx="4560584" cy="1128068"/>
          </a:xfrm>
        </p:spPr>
        <p:txBody>
          <a:bodyPr anchor="ctr">
            <a:normAutofit/>
          </a:bodyPr>
          <a:lstStyle/>
          <a:p>
            <a:r>
              <a:rPr lang="en-US" sz="4000"/>
              <a:t>What is Color Field?</a:t>
            </a:r>
          </a:p>
        </p:txBody>
      </p:sp>
      <p:grpSp>
        <p:nvGrpSpPr>
          <p:cNvPr id="21528" name="Group 2152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1529" name="Rectangle 2152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30" name="Rectangle 2152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532" name="Rectangle 2153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5E76BF-C930-6587-DF34-8D4F0F6277E9}"/>
              </a:ext>
            </a:extLst>
          </p:cNvPr>
          <p:cNvSpPr>
            <a:spLocks noGrp="1"/>
          </p:cNvSpPr>
          <p:nvPr>
            <p:ph idx="1"/>
          </p:nvPr>
        </p:nvSpPr>
        <p:spPr>
          <a:xfrm>
            <a:off x="590719" y="2330505"/>
            <a:ext cx="4559425" cy="3979585"/>
          </a:xfrm>
        </p:spPr>
        <p:txBody>
          <a:bodyPr anchor="ctr">
            <a:normAutofit/>
          </a:bodyPr>
          <a:lstStyle/>
          <a:p>
            <a:r>
              <a:rPr lang="en-US" sz="2000" b="0" i="0" dirty="0">
                <a:effectLst/>
                <a:latin typeface="Roboto" panose="02000000000000000000" pitchFamily="2" charset="0"/>
              </a:rPr>
              <a:t>Color field is characterized primarily by </a:t>
            </a:r>
            <a:r>
              <a:rPr lang="en-US" sz="2000" b="1" i="0" dirty="0">
                <a:effectLst/>
                <a:latin typeface="Roboto" panose="02000000000000000000" pitchFamily="2" charset="0"/>
              </a:rPr>
              <a:t>large fields of flat, solid color spread across or stained into the canvas creating areas of unbroken surface and a flat picture plane</a:t>
            </a:r>
            <a:r>
              <a:rPr lang="en-US" sz="2000" b="0" i="0" dirty="0">
                <a:effectLst/>
                <a:latin typeface="Roboto" panose="02000000000000000000" pitchFamily="2" charset="0"/>
              </a:rPr>
              <a:t>. </a:t>
            </a:r>
          </a:p>
          <a:p>
            <a:r>
              <a:rPr lang="en-US" sz="2000" b="0" i="0" dirty="0">
                <a:effectLst/>
                <a:latin typeface="Roboto" panose="02000000000000000000" pitchFamily="2" charset="0"/>
              </a:rPr>
              <a:t>The movement places less emphasis on gesture, brushstrokes and action in favor of an overall consistency of form and process. </a:t>
            </a:r>
          </a:p>
          <a:p>
            <a:r>
              <a:rPr lang="en-US" sz="3200" dirty="0">
                <a:latin typeface="Roboto" panose="02000000000000000000" pitchFamily="2" charset="0"/>
                <a:ea typeface="Roboto" panose="02000000000000000000" pitchFamily="2" charset="0"/>
                <a:cs typeface="Roboto" panose="02000000000000000000" pitchFamily="2" charset="0"/>
              </a:rPr>
              <a:t>“</a:t>
            </a:r>
            <a:r>
              <a:rPr lang="en-US" sz="2000" b="0" i="0" dirty="0">
                <a:solidFill>
                  <a:srgbClr val="101010"/>
                </a:solidFill>
                <a:effectLst/>
                <a:latin typeface="Roboto" panose="02000000000000000000" pitchFamily="2" charset="0"/>
                <a:ea typeface="Roboto" panose="02000000000000000000" pitchFamily="2" charset="0"/>
                <a:cs typeface="Roboto" panose="02000000000000000000" pitchFamily="2" charset="0"/>
              </a:rPr>
              <a:t>A really good picture looks as if it's happened at once. It's an immediate image.</a:t>
            </a:r>
            <a:r>
              <a:rPr lang="en-US" sz="3200" dirty="0">
                <a:solidFill>
                  <a:srgbClr val="101010"/>
                </a:solidFill>
                <a:latin typeface="Roboto" panose="02000000000000000000" pitchFamily="2" charset="0"/>
                <a:ea typeface="Roboto" panose="02000000000000000000" pitchFamily="2" charset="0"/>
                <a:cs typeface="Roboto" panose="02000000000000000000" pitchFamily="2" charset="0"/>
              </a:rPr>
              <a:t>” </a:t>
            </a:r>
            <a:r>
              <a:rPr lang="en-US" sz="2000" dirty="0">
                <a:solidFill>
                  <a:srgbClr val="101010"/>
                </a:solidFill>
                <a:latin typeface="Roboto" panose="02000000000000000000" pitchFamily="2" charset="0"/>
              </a:rPr>
              <a:t>Frankenthaler</a:t>
            </a:r>
            <a:endParaRPr lang="en-US" sz="2000" dirty="0"/>
          </a:p>
        </p:txBody>
      </p:sp>
      <p:sp>
        <p:nvSpPr>
          <p:cNvPr id="21534" name="Rectangle 2153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36" name="Rectangle 2153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8" name="Picture 4" descr="image">
            <a:extLst>
              <a:ext uri="{FF2B5EF4-FFF2-40B4-BE49-F238E27FC236}">
                <a16:creationId xmlns:a16="http://schemas.microsoft.com/office/drawing/2014/main" id="{267A4539-89BF-C197-7B9E-E52D57B744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996" r="-2"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6E9A795-0B52-8A31-E0E4-DCACC0717F92}"/>
              </a:ext>
            </a:extLst>
          </p:cNvPr>
          <p:cNvSpPr>
            <a:spLocks noGrp="1"/>
          </p:cNvSpPr>
          <p:nvPr>
            <p:ph type="ftr" sz="quarter" idx="11"/>
          </p:nvPr>
        </p:nvSpPr>
        <p:spPr>
          <a:xfrm>
            <a:off x="5685810" y="6492240"/>
            <a:ext cx="3050866" cy="365125"/>
          </a:xfrm>
        </p:spPr>
        <p:txBody>
          <a:bodyPr>
            <a:normAutofit/>
          </a:bodyPr>
          <a:lstStyle/>
          <a:p>
            <a:pPr algn="l">
              <a:spcAft>
                <a:spcPts val="600"/>
              </a:spcAft>
            </a:pPr>
            <a:r>
              <a:rPr lang="en-US"/>
              <a:t>https://en.wikipedia.org/wiki/Color_field</a:t>
            </a:r>
          </a:p>
        </p:txBody>
      </p:sp>
    </p:spTree>
    <p:extLst>
      <p:ext uri="{BB962C8B-B14F-4D97-AF65-F5344CB8AC3E}">
        <p14:creationId xmlns:p14="http://schemas.microsoft.com/office/powerpoint/2010/main" val="3502394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649014-715F-BB99-5C46-7930F3CE09A9}"/>
              </a:ext>
            </a:extLst>
          </p:cNvPr>
          <p:cNvSpPr>
            <a:spLocks noGrp="1"/>
          </p:cNvSpPr>
          <p:nvPr>
            <p:ph type="title"/>
          </p:nvPr>
        </p:nvSpPr>
        <p:spPr>
          <a:xfrm>
            <a:off x="635000" y="640823"/>
            <a:ext cx="3418659" cy="5583148"/>
          </a:xfrm>
        </p:spPr>
        <p:txBody>
          <a:bodyPr anchor="ctr">
            <a:normAutofit/>
          </a:bodyPr>
          <a:lstStyle/>
          <a:p>
            <a:r>
              <a:rPr lang="en-US" sz="5400"/>
              <a:t>Questions: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5BBD399-CE78-3807-C12A-A4AD480EC1A5}"/>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4496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686</Words>
  <Application>Microsoft Office PowerPoint</Application>
  <PresentationFormat>Widescreen</PresentationFormat>
  <Paragraphs>69</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AvenirLTW01-35LightObli</vt:lpstr>
      <vt:lpstr>Calibri</vt:lpstr>
      <vt:lpstr>Calibri Light</vt:lpstr>
      <vt:lpstr>Proxima N W01 Reg</vt:lpstr>
      <vt:lpstr>Proxima N W01 Reg It</vt:lpstr>
      <vt:lpstr>Roboto</vt:lpstr>
      <vt:lpstr>Office Theme</vt:lpstr>
      <vt:lpstr>Helen Frankenthaler</vt:lpstr>
      <vt:lpstr>PowerPoint Presentation</vt:lpstr>
      <vt:lpstr>Biography</vt:lpstr>
      <vt:lpstr>Beach - 1950</vt:lpstr>
      <vt:lpstr>Mountain and Sea</vt:lpstr>
      <vt:lpstr>Her Style</vt:lpstr>
      <vt:lpstr>Color Field </vt:lpstr>
      <vt:lpstr>What is Color Field?</vt:lpstr>
      <vt:lpstr>Questions:</vt:lpstr>
      <vt:lpstr>PowerPoint Presentation</vt:lpstr>
      <vt:lpstr>Before the Caves, 1951</vt:lpstr>
      <vt:lpstr>Cool Summer, 1962</vt:lpstr>
      <vt:lpstr>The Bay, 1963</vt:lpstr>
      <vt:lpstr>PowerPoint Presentation</vt:lpstr>
      <vt:lpstr>Nature Abhors a Vacuum</vt:lpstr>
      <vt:lpstr>A Green Thought in a Green Shade, 1981</vt:lpstr>
      <vt:lpstr>Stargazing, 1989</vt:lpstr>
      <vt:lpstr>Stella Polaris, 1990</vt:lpstr>
      <vt:lpstr>Sandstorm, 1992</vt:lpstr>
      <vt:lpstr>Warming Trend</vt:lpstr>
      <vt:lpstr>Driving East</vt:lpstr>
      <vt:lpstr>Cloud Burst</vt:lpstr>
      <vt:lpstr>Recap Questions:</vt:lpstr>
      <vt:lpstr>There are no rules... that is how art is born, that is how breakthroughs happen. Go against the rules or ignore the rules, that is what invention is about. - Frankenthaler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Helen Frankenthaler</dc:title>
  <dc:creator>Hayes, Kate</dc:creator>
  <cp:lastModifiedBy>Hayes, Kate</cp:lastModifiedBy>
  <cp:revision>4</cp:revision>
  <dcterms:created xsi:type="dcterms:W3CDTF">2023-01-13T04:06:37Z</dcterms:created>
  <dcterms:modified xsi:type="dcterms:W3CDTF">2023-01-13T05:09:00Z</dcterms:modified>
</cp:coreProperties>
</file>