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4" r:id="rId6"/>
    <p:sldId id="263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49FC-5EC1-AE07-FFFC-B75CA1AAF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92B83-D27A-894C-D267-927018798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19316-5AFA-DC0E-A646-0139E3B3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A44E-4CB1-4376-87F4-34BD6BEF572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71645-BCB1-D06E-2226-F47FA605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EC377-34C6-27D8-1DB8-5826C8BE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61ED-2FED-4748-863B-5E8550B0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9F6A-EF54-9F06-8BAF-79490F4E6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F1FC0-7C42-6FE7-FAB9-D5128011C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AF8D8-64CD-B433-FE7E-00D272B4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A44E-4CB1-4376-87F4-34BD6BEF572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1BE9F-EAF6-22A2-8549-719B1442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D490E-5A85-1786-D446-007F88ED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61ED-2FED-4748-863B-5E8550B0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0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1D856D-009E-26CD-1F0E-58386AD98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91E94-65A7-9B61-FFD1-A33B161F4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7C6C5-C9FE-D9F6-3F20-D8A57A1D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A44E-4CB1-4376-87F4-34BD6BEF572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7B09-1432-E6E4-5006-92AD7FBC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F0E24-F2E9-4E68-3753-776294BC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61ED-2FED-4748-863B-5E8550B0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3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60EDA-0E37-24CA-FE0E-4DA85A0E5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CF519-C90E-EDF3-8B9B-488F71FB3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DC257-6609-1C4F-4876-97878238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A44E-4CB1-4376-87F4-34BD6BEF572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13B41-7920-ED66-8011-9D505CCF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D526A-E42A-117E-E56D-5BD956F8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61ED-2FED-4748-863B-5E8550B0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8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58CA-F241-F0E8-96F3-F4BC78F5D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B7DC6-F722-EF6D-AD5B-C5E32B1C9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87698-0F92-1AC2-BCB0-D210B240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A44E-4CB1-4376-87F4-34BD6BEF572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AAB4-163D-ABD3-4574-281288CB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C17D3-EF02-0409-0EE6-F861C989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61ED-2FED-4748-863B-5E8550B0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1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F333-1FCD-932A-C12B-BB12EF8C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EF045-DE24-97C4-E35F-770B91B07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CFB2D-E10D-87B3-4BF9-CAAA4B90B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5B481-E6F2-2519-36CC-779F9C213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A44E-4CB1-4376-87F4-34BD6BEF572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44390-8655-F8DC-2088-818CDC1F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8A0AE-29EF-3E0A-4B1E-05FFAF75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61ED-2FED-4748-863B-5E8550B0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9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890D-C992-984D-A8A7-BD36AD3D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A42BE-6C9E-E882-4583-8B2D26798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350E4-D821-775E-0AE6-CB373F520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EAAB1-1ECC-F937-E485-B0CAD0866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783E46-8188-C696-6247-BA8DBED41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EB0DC-57EE-27D4-D1CC-38EE0ABB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A44E-4CB1-4376-87F4-34BD6BEF572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170F26-42C5-8E8A-F090-E6DD5E6E0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353B4-82F3-3A43-8D47-09486022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61ED-2FED-4748-863B-5E8550B0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6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0759C-1524-D25A-49CC-433B378E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675AF-F0ED-8EB5-A381-2FFDAAC7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A44E-4CB1-4376-87F4-34BD6BEF572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1C083-732B-8AFE-E4B5-62969BC0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AF699-028D-9A59-FE55-0C483D5B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61ED-2FED-4748-863B-5E8550B0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3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A962E3-9F66-DC13-7B00-0BF4609D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A44E-4CB1-4376-87F4-34BD6BEF572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26AEA-0ECC-0EF1-84F0-1F1BEFD8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6B1F1-49FD-C8C6-1A1A-EDCB5732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61ED-2FED-4748-863B-5E8550B0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4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F0023-7C2F-978F-FC02-963C79E43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D8149-C4B4-E8DE-60E9-6917428CD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48171-4523-6929-537F-64EFF444A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F09D9-23DA-2A02-0382-0743A2D56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A44E-4CB1-4376-87F4-34BD6BEF572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223AD-4445-4BFC-1AB2-17D9DADE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E581E-24FF-F5F9-9E76-AF0ECC6C5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61ED-2FED-4748-863B-5E8550B0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4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AA30-D7BC-A190-30A6-A1527D77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D3F09-1639-1C17-AEE8-B20D7CD4D7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8872D-C00E-51D3-E862-F25762E36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423BF-C58C-AEE6-1BE0-905765F1A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A44E-4CB1-4376-87F4-34BD6BEF572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F7542-06DF-F4B3-8079-63F02F8A7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68650-2B07-5419-9C31-B61C7FC1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61ED-2FED-4748-863B-5E8550B0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BCA5B1-D6CB-EA96-01BD-CB6EB12B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E26F9-E646-007B-B2EC-D525E887F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E781-6B22-531A-9315-A38EAAB82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A44E-4CB1-4376-87F4-34BD6BEF572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A9708-CFAA-584C-464E-FA841F446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0ECEC-896F-5BEE-62B1-894FA123D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161ED-2FED-4748-863B-5E8550B0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0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l6tmfmgxQ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nPPRKty1Ua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Psychedelic World of Takashi Murakami | Art for Sale | Artspace">
            <a:extLst>
              <a:ext uri="{FF2B5EF4-FFF2-40B4-BE49-F238E27FC236}">
                <a16:creationId xmlns:a16="http://schemas.microsoft.com/office/drawing/2014/main" id="{28E35FDB-F960-6A99-7BC3-AA7A61913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B0DED-268E-9DA8-A442-E1B0EEAE5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/>
              <a:t>The Vivid World of Takashi Murakami</a:t>
            </a:r>
          </a:p>
        </p:txBody>
      </p:sp>
      <p:cxnSp>
        <p:nvCxnSpPr>
          <p:cNvPr id="2062" name="Straight Connector 206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13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Takashi Murakami broke the barriers between high and low art | VOGUE  India">
            <a:extLst>
              <a:ext uri="{FF2B5EF4-FFF2-40B4-BE49-F238E27FC236}">
                <a16:creationId xmlns:a16="http://schemas.microsoft.com/office/drawing/2014/main" id="{8D4A058D-03C0-EBCE-522A-DEF30F683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5689" b="340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8F381-1674-88C8-FF6B-E22BB8EB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US" sz="4000"/>
              <a:t>Who is Takashi Murakami?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F6805-9ADC-9A8C-FA25-97E22892D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r>
              <a:rPr lang="en-US" sz="1800" dirty="0"/>
              <a:t>Let’s find out! </a:t>
            </a:r>
            <a:r>
              <a:rPr lang="en-US" sz="1800" dirty="0">
                <a:hlinkClick r:id="rId3"/>
              </a:rPr>
              <a:t>https://www.youtube.com/watch?v=pEl6tmfmgxQ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742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Discussion With Len Gordon: Takashi Murakami">
            <a:extLst>
              <a:ext uri="{FF2B5EF4-FFF2-40B4-BE49-F238E27FC236}">
                <a16:creationId xmlns:a16="http://schemas.microsoft.com/office/drawing/2014/main" id="{9B21A7B0-A46D-8987-A65E-CF3CF639F3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8" r="8" b="1227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64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What Are Takashi Murakami's Most Famous Artworks?">
            <a:extLst>
              <a:ext uri="{FF2B5EF4-FFF2-40B4-BE49-F238E27FC236}">
                <a16:creationId xmlns:a16="http://schemas.microsoft.com/office/drawing/2014/main" id="{C5B25242-08C1-5674-75CE-3D094E9902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69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92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3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0" name="Rectangle 92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Takashi Murakami I Do Not Rule My Dreams, My Dreams Rule Me Lithograph, ed 300 - Picture 1 of 1">
            <a:extLst>
              <a:ext uri="{FF2B5EF4-FFF2-40B4-BE49-F238E27FC236}">
                <a16:creationId xmlns:a16="http://schemas.microsoft.com/office/drawing/2014/main" id="{41A3872B-9A1A-5F01-1449-32BEC6450F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369" y="643467"/>
            <a:ext cx="476326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75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819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TAKASHI MURAKAMI (B. 1962) , Four Prints by the Artist | Christie's">
            <a:extLst>
              <a:ext uri="{FF2B5EF4-FFF2-40B4-BE49-F238E27FC236}">
                <a16:creationId xmlns:a16="http://schemas.microsoft.com/office/drawing/2014/main" id="{3256BE22-2382-082D-E7BA-EB3D6A48E1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486" y="643467"/>
            <a:ext cx="558502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0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40DE-73EE-847E-7D61-AC5FD667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Our group picture will look like</a:t>
            </a:r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akashi Murakami Flowers in Pastel Colors pigment print SP25 Silkscreen  kaikai | eBay">
            <a:extLst>
              <a:ext uri="{FF2B5EF4-FFF2-40B4-BE49-F238E27FC236}">
                <a16:creationId xmlns:a16="http://schemas.microsoft.com/office/drawing/2014/main" id="{55286A7C-B063-88CF-D23A-A74547F564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" r="-1" b="766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498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2" name="Rectangle 616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EC9DD-4C00-D11C-E7C9-6FBEB73B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How to draw Murakami flowers</a:t>
            </a:r>
          </a:p>
        </p:txBody>
      </p:sp>
      <p:sp>
        <p:nvSpPr>
          <p:cNvPr id="616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2774C-44D8-ED78-F65C-C7EDA89C8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>
                <a:hlinkClick r:id="rId2"/>
              </a:rPr>
              <a:t>https://www.youtube.com/watch?v=nPPRKty1Uao</a:t>
            </a:r>
            <a:endParaRPr lang="en-US" sz="2200"/>
          </a:p>
          <a:p>
            <a:endParaRPr lang="en-US" sz="2200"/>
          </a:p>
        </p:txBody>
      </p:sp>
      <p:pic>
        <p:nvPicPr>
          <p:cNvPr id="6146" name="Picture 2" descr="Takashi Murakami Flower Meaning - Takashi Murakami | | DESIGNSIGH / Takashi murakami draws ...">
            <a:extLst>
              <a:ext uri="{FF2B5EF4-FFF2-40B4-BE49-F238E27FC236}">
                <a16:creationId xmlns:a16="http://schemas.microsoft.com/office/drawing/2014/main" id="{0E410F80-0A69-FA18-6A09-F8C70A8B0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94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52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Vivid World of Takashi Murakami</vt:lpstr>
      <vt:lpstr>Who is Takashi Murakami?</vt:lpstr>
      <vt:lpstr>PowerPoint Presentation</vt:lpstr>
      <vt:lpstr>PowerPoint Presentation</vt:lpstr>
      <vt:lpstr>PowerPoint Presentation</vt:lpstr>
      <vt:lpstr>PowerPoint Presentation</vt:lpstr>
      <vt:lpstr>Our group picture will look like</vt:lpstr>
      <vt:lpstr>How to draw Murakami flowers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Vivid World of Takashi Murakami</dc:title>
  <dc:creator>Hayes, Kate</dc:creator>
  <cp:lastModifiedBy>Hayes, Kate</cp:lastModifiedBy>
  <cp:revision>2</cp:revision>
  <dcterms:created xsi:type="dcterms:W3CDTF">2023-02-17T20:35:01Z</dcterms:created>
  <dcterms:modified xsi:type="dcterms:W3CDTF">2023-02-17T21:03:19Z</dcterms:modified>
</cp:coreProperties>
</file>